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1" r:id="rId5"/>
    <p:sldId id="258" r:id="rId6"/>
    <p:sldId id="267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67E120-4544-46CF-84CA-6D4EDB212466}" type="datetimeFigureOut">
              <a:rPr lang="en-CA" smtClean="0"/>
              <a:pPr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44EB22-F6AB-498A-957D-5AF2A35F35B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Dynamic Electricity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Electrical Circuits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w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2324" y="4230216"/>
            <a:ext cx="3941676" cy="26277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Dynamic Electricity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r>
              <a:rPr lang="en-CA" dirty="0" smtClean="0"/>
              <a:t>All phenomena related to electrical charges </a:t>
            </a:r>
            <a:r>
              <a:rPr lang="en-CA" b="1" dirty="0" smtClean="0"/>
              <a:t>in motion</a:t>
            </a:r>
            <a:r>
              <a:rPr lang="en-CA" dirty="0" smtClean="0"/>
              <a:t>. (i.e. flow of charges in a </a:t>
            </a:r>
            <a:r>
              <a:rPr lang="en-CA" b="1" dirty="0" smtClean="0"/>
              <a:t>circuit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2852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needed?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3861048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 supply </a:t>
            </a:r>
            <a:r>
              <a:rPr kumimoji="0" lang="en-C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(battery, outlet)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b="1" dirty="0" smtClean="0"/>
              <a:t>Conductor</a:t>
            </a:r>
            <a:r>
              <a:rPr lang="en-CA" sz="3200" dirty="0" smtClean="0"/>
              <a:t> of electric current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3200" b="1" dirty="0" smtClean="0"/>
              <a:t>Use for the electricity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2800" dirty="0"/>
              <a:t>l</a:t>
            </a:r>
            <a:r>
              <a:rPr lang="en-CA" sz="2800" dirty="0" smtClean="0"/>
              <a:t>ight bulb, display, heater, etc.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195736" y="2420888"/>
            <a:ext cx="4032448" cy="39604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Supply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2746648" cy="861721"/>
          </a:xfrm>
        </p:spPr>
        <p:txBody>
          <a:bodyPr/>
          <a:lstStyle/>
          <a:p>
            <a:r>
              <a:rPr lang="en-CA" dirty="0" smtClean="0"/>
              <a:t>Battery</a:t>
            </a:r>
          </a:p>
        </p:txBody>
      </p:sp>
      <p:sp>
        <p:nvSpPr>
          <p:cNvPr id="1026" name="AutoShape 2" descr="Image result for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28" name="AutoShape 4" descr="Image result for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30" name="AutoShape 6" descr="Image result for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Image result for battery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1685925" cy="2705100"/>
          </a:xfrm>
          <a:prstGeom prst="rect">
            <a:avLst/>
          </a:prstGeom>
          <a:noFill/>
        </p:spPr>
      </p:pic>
      <p:sp>
        <p:nvSpPr>
          <p:cNvPr id="1034" name="AutoShape 10" descr="Image result for aa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36" name="AutoShape 12" descr="Image result for aa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38" name="AutoShape 14" descr="Image result for aa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40" name="AutoShape 16" descr="Image result for aa batter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555776" y="31409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5776" y="472514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_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75656" y="3933056"/>
            <a:ext cx="1512168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2195736" y="32129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31409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19672" y="306896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3648" y="321297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+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712" y="479715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_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95736" y="458112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9672" y="465313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_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3648" y="486916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_</a:t>
            </a:r>
          </a:p>
        </p:txBody>
      </p:sp>
      <p:pic>
        <p:nvPicPr>
          <p:cNvPr id="1042" name="Picture 18" descr="Image result for battery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08920"/>
            <a:ext cx="3194417" cy="3096344"/>
          </a:xfrm>
          <a:prstGeom prst="rect">
            <a:avLst/>
          </a:prstGeom>
          <a:noFill/>
        </p:spPr>
      </p:pic>
      <p:pic>
        <p:nvPicPr>
          <p:cNvPr id="1044" name="Picture 20" descr="Image result for energizer bu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60648"/>
            <a:ext cx="2857500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0.08463 C 0.04688 0.10266 0.04375 0.11307 0.05434 0.12208 C 0.05834 0.13896 0.05209 0.11954 0.06094 0.1311 C 0.06233 0.13272 0.06198 0.13549 0.06268 0.13758 C 0.06372 0.13989 0.06459 0.14243 0.06632 0.14428 C 0.08073 0.16116 0.0934 0.16162 0.11215 0.16417 C 0.11389 0.1644 0.12865 0.16786 0.1309 0.16856 C 0.1342 0.16948 0.14097 0.17295 0.14097 0.17318 C 0.1507 0.17226 0.16025 0.17087 0.16997 0.17087 C 0.17413 0.17087 0.17761 0.17457 0.18177 0.17549 C 0.19132 0.17688 0.22309 0.17919 0.22934 0.17966 C 0.24653 0.18474 0.2632 0.19307 0.28056 0.19723 C 0.28906 0.19654 0.29948 0.20023 0.3059 0.19284 C 0.31632 0.18197 0.30209 0.18937 0.31441 0.18405 C 0.32622 0.17434 0.33802 0.17272 0.35209 0.17087 C 0.36563 0.17249 0.37934 0.17388 0.39288 0.17734 C 0.40174 0.17966 0.41077 0.18382 0.41979 0.18636 C 0.44063 0.18544 0.45886 0.18752 0.47795 0.17966 C 0.48507 0.16463 0.48264 0.15746 0.48125 0.13758 C 0.48195 0.12278 0.47917 0.10636 0.48472 0.09341 C 0.48646 0.08856 0.48802 0.08301 0.49115 0.08047 C 0.49462 0.07723 0.50156 0.07145 0.50156 0.07168 C 0.50972 0.05596 0.50608 0.06243 0.51198 0.05156 C 0.51285 0.04925 0.51511 0.04486 0.51511 0.04509 C 0.51979 0.02706 0.51354 0.0044 0.50156 -0.00624 C 0.4974 -0.02266 0.48715 -0.03583 0.48281 -0.05248 C 0.48108 -0.07907 0.48125 -0.10335 0.48629 -0.12971 C 0.48889 -0.14173 0.48854 -0.15167 0.49636 -0.15838 C 0.5007 -0.17387 0.49913 -0.1674 0.50156 -0.17826 C 0.50226 -0.18057 0.50278 -0.18289 0.50313 -0.18497 C 0.50382 -0.18728 0.50521 -0.19167 0.50521 -0.19144 C 0.5059 -0.20508 0.50834 -0.21803 0.50834 -0.23167 C 0.50834 -0.24971 0.50278 -0.27375 0.49462 -0.28878 C 0.49115 -0.30381 0.49618 -0.28716 0.48802 -0.29988 C 0.47413 -0.32069 0.48785 -0.30751 0.47587 -0.31768 C 0.47222 -0.35375 0.46389 -0.40069 0.43316 -0.41271 C 0.43177 -0.41433 0.43021 -0.41687 0.42865 -0.41711 C 0.41424 -0.41849 0.39809 -0.4074 0.3842 -0.40161 C 0.37431 -0.39306 0.36354 -0.39306 0.35209 -0.39075 C 0.33264 -0.39283 0.33247 -0.39121 0.31806 -0.4037 C 0.31493 -0.40647 0.31111 -0.40693 0.30781 -0.40832 C 0.3059 -0.40901 0.30261 -0.41063 0.30261 -0.4104 C 0.28906 -0.40994 0.27552 -0.40948 0.26163 -0.40832 C 0.24913 -0.40716 0.2382 -0.39745 0.22604 -0.39491 C 0.2125 -0.39214 0.20122 -0.38982 0.18681 -0.3882 C 0.16858 -0.3919 0.15174 -0.40138 0.13403 -0.40832 C 0.12743 -0.4074 0.11858 -0.41017 0.11354 -0.4037 C 0.09393 -0.37803 0.11615 -0.39907 0.10174 -0.38635 C 0.10139 -0.38404 0.10156 -0.38127 0.10018 -0.37965 C 0.09896 -0.3778 0.0967 -0.37826 0.09497 -0.37734 C 0.08698 -0.37225 0.0783 -0.36693 0.06962 -0.36416 C 0.06667 -0.363 0.06389 -0.36277 0.06094 -0.36185 C 0.05747 -0.36092 0.05104 -0.35745 0.05104 -0.35722 C 0.04965 -0.35537 0.04896 -0.3526 0.04722 -0.35098 C 0.03941 -0.34219 0.04462 -0.3563 0.04063 -0.34196 C 0.04115 -0.33687 0.04167 -0.33179 0.04254 -0.3267 C 0.04271 -0.32439 0.04393 -0.32 0.04393 -0.31977 " pathEditMode="relative" rAng="0" ptsTypes="ffffffffffffffffffffffffffffffffffffffffffffffffffffffff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-19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969 0.11399 C 0.03091 0.13248 0.02778 0.14312 0.0382 0.15214 C 0.04236 0.16948 0.03611 0.14959 0.04479 0.16139 C 0.04601 0.16277 0.04584 0.16601 0.04653 0.16809 C 0.04757 0.17063 0.04827 0.17295 0.04983 0.17503 C 0.06424 0.19167 0.07674 0.19237 0.09497 0.19514 C 0.09688 0.19537 0.11129 0.19861 0.11337 0.1993 C 0.11684 0.20069 0.12344 0.20393 0.12344 0.20416 C 0.13299 0.20324 0.14254 0.20162 0.15191 0.20162 C 0.15608 0.20162 0.15973 0.20555 0.16354 0.20647 C 0.17309 0.20809 0.20434 0.21017 0.21042 0.2111 C 0.22743 0.21618 0.24375 0.22451 0.26077 0.2289 C 0.2691 0.22774 0.27934 0.23167 0.28594 0.22428 C 0.29618 0.21295 0.28212 0.22081 0.29427 0.21549 C 0.30556 0.20555 0.31771 0.2037 0.33108 0.20162 C 0.34462 0.20347 0.35799 0.20485 0.37118 0.20855 C 0.38021 0.2111 0.38889 0.21503 0.39809 0.21757 C 0.41823 0.21641 0.43629 0.21873 0.45486 0.2111 C 0.46233 0.19537 0.45955 0.18844 0.45834 0.16809 C 0.45903 0.15306 0.45625 0.13618 0.46164 0.123 C 0.46354 0.11838 0.46476 0.11237 0.46823 0.10983 C 0.4717 0.10659 0.47848 0.10081 0.47848 0.10104 C 0.48629 0.08485 0.48282 0.09179 0.48854 0.08046 C 0.48959 0.07815 0.49184 0.07399 0.49184 0.07422 C 0.49618 0.05572 0.49011 0.0326 0.47848 0.02196 C 0.47414 0.00485 0.46441 -0.00833 0.4599 -0.0252 C 0.45816 -0.05226 0.45834 -0.07723 0.4632 -0.10382 C 0.46563 -0.11584 0.46545 -0.12624 0.47344 -0.13318 C 0.47726 -0.14867 0.4757 -0.1422 0.47848 -0.1533 C 0.47882 -0.15561 0.47952 -0.15792 0.48004 -0.16 C 0.48039 -0.16231 0.48177 -0.16694 0.48177 -0.16671 C 0.48247 -0.18035 0.48507 -0.19399 0.48507 -0.2074 C 0.48507 -0.2259 0.47952 -0.25041 0.4717 -0.26567 C 0.46806 -0.28116 0.47327 -0.26405 0.46476 -0.277 C 0.45122 -0.29804 0.46476 -0.28486 0.45313 -0.29503 C 0.44948 -0.33179 0.44115 -0.37919 0.41129 -0.39168 C 0.40973 -0.39307 0.40834 -0.39607 0.40643 -0.3963 C 0.39202 -0.39769 0.37657 -0.38636 0.36285 -0.38058 C 0.35313 -0.37179 0.34236 -0.37179 0.33108 -0.36948 C 0.31216 -0.37133 0.31198 -0.36994 0.29757 -0.38266 C 0.29479 -0.3852 0.29115 -0.38567 0.28768 -0.38728 C 0.28594 -0.38798 0.28264 -0.3896 0.28264 -0.38937 C 0.2691 -0.38867 0.25573 -0.38844 0.24254 -0.38728 C 0.23004 -0.3859 0.2191 -0.37619 0.20695 -0.37364 C 0.19393 -0.37064 0.18264 -0.36833 0.16893 -0.36694 C 0.1507 -0.37041 0.13403 -0.37989 0.11684 -0.38728 C 0.1099 -0.38636 0.10139 -0.3889 0.0967 -0.38266 C 0.07726 -0.3563 0.09914 -0.3778 0.0849 -0.36486 C 0.08438 -0.36231 0.08455 -0.35954 0.08334 -0.35792 C 0.08229 -0.35607 0.07986 -0.35653 0.0783 -0.35584 C 0.07032 -0.35052 0.06198 -0.34497 0.05313 -0.3422 C 0.05052 -0.34127 0.04757 -0.34104 0.04479 -0.34012 C 0.04132 -0.33873 0.0349 -0.33549 0.0349 -0.33526 C 0.03368 -0.33318 0.03299 -0.33041 0.03143 -0.32879 C 0.02361 -0.32 0.02865 -0.33434 0.02483 -0.31977 C 0.02535 -0.31445 0.02587 -0.30937 0.02657 -0.30405 C 0.02691 -0.30174 0.02813 -0.29711 0.02813 -0.29688 " pathEditMode="relative" rAng="0" ptsTypes="ffffffffffffffffffffffffffffffffffffffffffffffffffffffff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97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1736 0.08647 C -0.01614 0.10405 -0.01944 0.11445 -0.00885 0.12324 C -0.00486 0.13965 -0.01111 0.12069 -0.00225 0.13202 C -0.00121 0.13364 -0.00121 0.13642 -0.00069 0.1385 C 0.00035 0.14081 0.00122 0.14335 0.00278 0.1452 C 0.01719 0.16139 0.02952 0.16208 0.04792 0.16462 C 0.04983 0.16485 0.06407 0.16832 0.06632 0.16879 C 0.06979 0.17017 0.07639 0.17318 0.07639 0.17341 C 0.08594 0.17272 0.09532 0.1711 0.10486 0.1711 C 0.10886 0.1711 0.1125 0.1748 0.1165 0.17549 C 0.12604 0.17711 0.15712 0.17942 0.16337 0.17988 C 0.18021 0.18497 0.1967 0.19306 0.21337 0.19722 C 0.22205 0.1963 0.23212 0.2 0.23872 0.19283 C 0.24896 0.18196 0.23507 0.18913 0.24688 0.18428 C 0.25851 0.17457 0.27032 0.17318 0.28368 0.1711 C 0.2974 0.17295 0.31077 0.1741 0.32413 0.17757 C 0.33299 0.17988 0.34184 0.18428 0.35087 0.18659 C 0.37101 0.18543 0.38889 0.18728 0.40764 0.17988 C 0.41511 0.16509 0.41233 0.15815 0.41111 0.1385 C 0.41163 0.12393 0.40886 0.10751 0.41441 0.09503 C 0.41632 0.09063 0.41771 0.08485 0.42101 0.08185 C 0.42431 0.07931 0.43108 0.07329 0.43108 0.07353 C 0.43889 0.05803 0.43542 0.06474 0.44115 0.05387 C 0.44219 0.05179 0.44462 0.0474 0.44462 0.04763 C 0.44879 0.02983 0.44271 0.00763 0.43108 -0.00278 C 0.42691 -0.01919 0.41702 -0.03191 0.41268 -0.04832 C 0.41094 -0.07468 0.41111 -0.0985 0.41598 -0.12439 C 0.41841 -0.13595 0.41823 -0.14567 0.42622 -0.1526 C 0.43004 -0.16763 0.42848 -0.16116 0.43108 -0.17202 C 0.4316 -0.17434 0.43212 -0.17665 0.43264 -0.17873 C 0.43334 -0.18104 0.43438 -0.1852 0.43438 -0.18497 C 0.43525 -0.19838 0.43768 -0.2111 0.43768 -0.22428 C 0.43768 -0.24208 0.43212 -0.2659 0.42431 -0.28069 C 0.42066 -0.29549 0.42604 -0.27908 0.41771 -0.29156 C 0.40382 -0.31214 0.41754 -0.29919 0.40591 -0.3089 C 0.40226 -0.34428 0.39393 -0.39029 0.36407 -0.40231 C 0.3625 -0.4037 0.36111 -0.40671 0.35903 -0.40694 C 0.34497 -0.40809 0.32917 -0.397 0.31563 -0.39168 C 0.30591 -0.38312 0.29514 -0.38312 0.28368 -0.38104 C 0.26493 -0.38289 0.26476 -0.3815 0.25035 -0.39376 C 0.2474 -0.39607 0.24375 -0.39676 0.24045 -0.39792 C 0.23872 -0.39884 0.23525 -0.40023 0.23525 -0.4 C 0.22205 -0.39954 0.20868 -0.39931 0.19514 -0.39792 C 0.18282 -0.397 0.1717 -0.38752 0.16007 -0.38497 C 0.1467 -0.38197 0.13559 -0.37989 0.12153 -0.3785 C 0.10348 -0.38174 0.08698 -0.39121 0.06962 -0.39792 C 0.06285 -0.397 0.05434 -0.39977 0.04966 -0.39376 C 0.03004 -0.36832 0.05174 -0.3889 0.03785 -0.37642 C 0.03733 -0.37411 0.0375 -0.37133 0.03629 -0.36971 C 0.03507 -0.36809 0.03264 -0.36856 0.03125 -0.36786 C 0.02309 -0.36254 0.01476 -0.35723 0.00625 -0.35468 C 0.0033 -0.35376 0.00052 -0.35353 -0.00225 -0.3526 C -0.00573 -0.35145 -0.01232 -0.34798 -0.01232 -0.34798 C -0.01319 -0.3459 -0.01406 -0.34335 -0.01562 -0.34174 C -0.02361 -0.33318 -0.0184 -0.34705 -0.02239 -0.33295 C -0.02187 -0.32809 -0.02135 -0.32278 -0.02048 -0.31769 C -0.02014 -0.31561 -0.01909 -0.31121 -0.01909 -0.31075 " pathEditMode="relative" rAng="0" ptsTypes="ffffffffffffffffffffffffffffffffffffffffffffffffffffffff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9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3316 0.12463 C -0.03194 0.14313 -0.03507 0.15353 -0.02465 0.16278 C -0.02048 0.17989 -0.02673 0.16024 -0.01805 0.17203 C -0.01684 0.17341 -0.01701 0.17619 -0.01632 0.1785 C -0.01545 0.18081 -0.01458 0.18336 -0.01284 0.18544 C 0.00139 0.20232 0.01389 0.20278 0.0323 0.20578 C 0.03403 0.20602 0.04844 0.20925 0.0507 0.20995 C 0.05417 0.2111 0.06059 0.21434 0.06059 0.21457 C 0.07032 0.21388 0.07969 0.21226 0.08924 0.21226 C 0.09323 0.21226 0.09688 0.21619 0.10087 0.21688 C 0.11025 0.2185 0.1415 0.22104 0.14775 0.22128 C 0.16459 0.22659 0.18108 0.23492 0.19792 0.23908 C 0.20643 0.23839 0.2165 0.24208 0.22309 0.23492 C 0.23334 0.22359 0.21927 0.23122 0.23143 0.2259 C 0.24289 0.21596 0.25469 0.21411 0.26823 0.21226 C 0.28177 0.21411 0.29514 0.2155 0.30851 0.21896 C 0.31754 0.22128 0.32622 0.22567 0.33525 0.22798 C 0.35539 0.22706 0.37327 0.22914 0.39219 0.22128 C 0.39966 0.20625 0.39671 0.19885 0.39549 0.1785 C 0.39618 0.16347 0.39341 0.14659 0.39879 0.13365 C 0.40087 0.12879 0.40209 0.12301 0.40539 0.12024 C 0.40886 0.117 0.41546 0.11099 0.41546 0.11145 C 0.42327 0.0955 0.41997 0.1022 0.4257 0.09087 C 0.42674 0.08879 0.429 0.08417 0.429 0.0844 C 0.43316 0.06613 0.42726 0.04301 0.41546 0.03237 C 0.41146 0.0155 0.40157 0.00208 0.39705 -0.01502 C 0.39532 -0.04208 0.39549 -0.06682 0.40052 -0.09341 C 0.40278 -0.10566 0.40261 -0.11583 0.41059 -0.12277 C 0.41441 -0.13849 0.41285 -0.13179 0.41546 -0.14289 C 0.41598 -0.14497 0.41667 -0.14751 0.41719 -0.14959 C 0.41771 -0.1519 0.41893 -0.15653 0.41893 -0.1563 C 0.4198 -0.17017 0.42223 -0.18335 0.42223 -0.19699 C 0.42223 -0.21526 0.41667 -0.24023 0.40886 -0.25526 C 0.40504 -0.27052 0.41042 -0.25364 0.40209 -0.26659 C 0.38837 -0.28763 0.40191 -0.27445 0.39028 -0.28462 C 0.38664 -0.32138 0.3783 -0.36901 0.34844 -0.38127 C 0.34688 -0.38289 0.34549 -0.38566 0.34358 -0.38589 C 0.32934 -0.38728 0.31355 -0.37595 0.3 -0.36994 C 0.29028 -0.36138 0.27952 -0.36138 0.26823 -0.35907 C 0.24931 -0.36115 0.24914 -0.35953 0.23473 -0.37225 C 0.23195 -0.37479 0.22813 -0.37526 0.22483 -0.37687 C 0.22309 -0.37734 0.21962 -0.37919 0.21962 -0.37896 C 0.20643 -0.37849 0.19289 -0.37803 0.17952 -0.37687 C 0.16719 -0.37572 0.15625 -0.36601 0.14427 -0.363 C 0.13108 -0.36023 0.1198 -0.35792 0.10591 -0.35653 C 0.08785 -0.36 0.07136 -0.36971 0.054 -0.37687 C 0.04723 -0.37595 0.03872 -0.37872 0.03386 -0.37225 C 0.01441 -0.34589 0.03612 -0.36716 0.02223 -0.35445 C 0.02171 -0.35213 0.02188 -0.34913 0.02066 -0.34751 C 0.01927 -0.34566 0.01702 -0.34612 0.01546 -0.34543 C 0.00747 -0.34011 -0.00086 -0.33479 -0.00954 -0.33179 C -0.01232 -0.33086 -0.01527 -0.33063 -0.01805 -0.32971 C -0.02135 -0.32832 -0.02795 -0.32508 -0.02795 -0.32485 C -0.02899 -0.323 -0.02968 -0.32023 -0.03142 -0.31838 C -0.03941 -0.30959 -0.0342 -0.32393 -0.03802 -0.30936 C -0.0375 -0.30404 -0.03698 -0.29896 -0.03628 -0.29364 C -0.03593 -0.29133 -0.03472 -0.2867 -0.03472 -0.28647 " pathEditMode="relative" rAng="0" ptsTypes="ffffffffffffffffffffffffffffffffffffffffffffffffffffffffA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9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8055 0.10359 C -0.07916 0.12232 -0.08246 0.13249 -0.07187 0.14174 C -0.06805 0.15885 -0.07413 0.13919 -0.06527 0.15122 C -0.06406 0.1526 -0.06423 0.15538 -0.06371 0.15769 C -0.06267 0.16 -0.06198 0.16278 -0.06041 0.16463 C -0.046 0.18127 -0.0335 0.18174 -0.0151 0.18474 C -0.01336 0.18497 0.00105 0.18821 0.0033 0.18914 C 0.0066 0.19029 0.0132 0.19353 0.0132 0.19376 C 0.02275 0.19307 0.0323 0.19145 0.04184 0.19145 C 0.04584 0.19145 0.04931 0.19515 0.05348 0.19584 C 0.06285 0.19769 0.0941 0.2 0.10018 0.20047 C 0.11719 0.20578 0.13351 0.21411 0.15035 0.2185 C 0.15886 0.21734 0.1691 0.22127 0.17535 0.21388 C 0.18577 0.20255 0.17188 0.21018 0.18386 0.20509 C 0.19532 0.19492 0.20747 0.1933 0.22084 0.19145 C 0.23421 0.1933 0.24757 0.19422 0.26111 0.19815 C 0.26997 0.20047 0.27865 0.20486 0.28768 0.20717 C 0.30782 0.20625 0.32587 0.2081 0.34462 0.20047 C 0.35191 0.18521 0.34914 0.17804 0.34792 0.15769 C 0.34879 0.14266 0.34584 0.12555 0.35122 0.11237 C 0.3533 0.10798 0.35469 0.1022 0.35799 0.09919 C 0.36111 0.09619 0.36806 0.09018 0.36806 0.09041 C 0.37587 0.07422 0.3724 0.08139 0.37796 0.07006 C 0.37917 0.06775 0.38143 0.06336 0.38143 0.06359 C 0.38577 0.04509 0.37969 0.0222 0.36806 0.01133 C 0.36389 -0.00555 0.35382 -0.01873 0.34948 -0.03583 C 0.34775 -0.06289 0.34792 -0.08763 0.35296 -0.11445 C 0.35521 -0.12647 0.35504 -0.13664 0.36285 -0.14358 C 0.36702 -0.1593 0.36546 -0.1526 0.36806 -0.1637 C 0.36858 -0.16601 0.36893 -0.16855 0.36962 -0.1704 C 0.37014 -0.17294 0.37136 -0.17734 0.37136 -0.17734 C 0.37223 -0.19098 0.37466 -0.20439 0.37466 -0.2178 C 0.37466 -0.2363 0.36893 -0.26104 0.36111 -0.27607 C 0.35764 -0.29156 0.36268 -0.27468 0.35469 -0.2874 C 0.3408 -0.30867 0.35452 -0.29549 0.34271 -0.30543 C 0.33907 -0.34219 0.33073 -0.38982 0.30105 -0.40208 C 0.29948 -0.4037 0.29809 -0.4067 0.29601 -0.40693 C 0.28195 -0.40809 0.26598 -0.39676 0.25243 -0.39121 C 0.24271 -0.38219 0.23212 -0.38219 0.22084 -0.38011 C 0.20174 -0.38173 0.20157 -0.38034 0.18733 -0.39329 C 0.18438 -0.3956 0.18073 -0.39607 0.17726 -0.39768 C 0.17535 -0.39838 0.17223 -0.40023 0.17223 -0.4 C 0.15886 -0.3993 0.14549 -0.39884 0.13212 -0.39768 C 0.1198 -0.3963 0.10868 -0.38682 0.09688 -0.38404 C 0.08351 -0.38104 0.07257 -0.37896 0.05834 -0.37757 C 0.04046 -0.38081 0.02379 -0.39052 0.00643 -0.39768 C -0.00017 -0.39676 -0.00868 -0.39953 -0.01354 -0.39329 C -0.03298 -0.36693 -0.01128 -0.3882 -0.02534 -0.37526 C -0.02569 -0.37294 -0.02552 -0.36994 -0.02691 -0.36832 C -0.02812 -0.3667 -0.0302 -0.36716 -0.03194 -0.36624 C -0.03993 -0.36092 -0.04826 -0.35537 -0.05694 -0.3526 C -0.05972 -0.3519 -0.0625 -0.35167 -0.06527 -0.35075 C -0.06875 -0.34936 -0.07534 -0.34589 -0.07534 -0.34566 C -0.07639 -0.34381 -0.07725 -0.34081 -0.07882 -0.33942 C -0.08663 -0.33063 -0.08159 -0.34497 -0.08541 -0.3304 C -0.08489 -0.32508 -0.08437 -0.31977 -0.08368 -0.31445 C -0.08333 -0.31237 -0.08211 -0.30774 -0.08211 -0.30751 " pathEditMode="relative" rAng="0" ptsTypes="ffffffffffffffffffffffffffffffffffffffffffffffffffffffffA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2 -0.31977 C 0.05139 -0.2504 0.04791 -0.17133 0.05989 -0.10381 C 0.05712 -0.0067 0.05764 -0.04878 0.05764 0.02197 " pathEditMode="relative" rAng="0" ptsTypes="ff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7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2 -0.31977 C 0.0401 -0.29225 0.03645 -0.26428 0.025 -0.23699 C 0.02239 -0.21827 0.02309 -0.20301 0.00937 -0.1859 C 0.01406 -0.13803 0.01284 -0.13688 0.03906 -0.10104 C 0.04774 -0.07422 0.04895 -0.04717 0.04895 -0.02011 " pathEditMode="relative" rAng="0" ptsTypes="ffff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5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0.27792 C -0.03767 -0.25919 -0.03472 -0.23723 -0.02136 -0.22567 C -0.0191 -0.21619 -0.01493 -0.2081 -0.01163 -0.19931 C -0.00712 -0.18729 -0.00469 -0.17295 -0.00174 -0.16 C 0.00087 -0.13365 0.00538 -0.10752 0.00816 -0.08139 C 0.01042 -0.06104 0.00955 -0.04047 0.01302 -0.02035 C 0.01354 -0.01434 0.01632 0.00555 0.01632 0.01456 " pathEditMode="relative" rAng="0" ptsTypes="ffffff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4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28832 C 0.01649 -0.2696 0.01441 -0.24763 0.00452 -0.23607 C 0.00295 -0.22659 -0.00017 -0.2185 -0.0026 -0.20971 C -0.0059 -0.19769 -0.00781 -0.18335 -0.00989 -0.1704 C -0.0118 -0.14405 -0.0151 -0.11792 -0.01719 -0.09179 C -0.01875 -0.07144 -0.01823 -0.05087 -0.02083 -0.03075 C -0.02118 -0.02474 -0.02309 -0.00486 -0.02309 0.00416 " pathEditMode="relative" rAng="0" ptsTypes="ffffffA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4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11 -0.29873 C -0.07795 -0.27792 -0.07552 -0.25294 -0.06406 -0.24 C -0.06215 -0.22913 -0.0585 -0.22011 -0.05573 -0.20994 C -0.05173 -0.19653 -0.04965 -0.18011 -0.04722 -0.16555 C -0.04496 -0.13572 -0.04114 -0.10612 -0.03871 -0.07676 C -0.0368 -0.05364 -0.0375 -0.03029 -0.03454 -0.0074 C -0.0342 -0.00092 -0.03159 0.02197 -0.03159 0.03237 " pathEditMode="relative" rAng="0" ptsTypes="ffffff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16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09 -0.30937 C -0.02413 -0.29087 -0.02031 -0.25341 -0.01093 -0.23515 C -0.00868 -0.22289 -0.00329 -0.20879 0.00209 -0.19815 C 0.00591 -0.17896 0.01216 -0.16093 0.01528 -0.14128 C 0.01702 -0.09457 0.02014 -0.04833 0.02014 -0.00162 " pathEditMode="relative" rAng="0" ptsTypes="ffffA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4" grpId="0"/>
      <p:bldP spid="14" grpId="1"/>
      <p:bldP spid="15" grpId="0" animBg="1"/>
      <p:bldP spid="16" grpId="0"/>
      <p:bldP spid="17" grpId="0"/>
      <p:bldP spid="18" grpId="0"/>
      <p:bldP spid="19" grpId="0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3" grpId="2"/>
      <p:bldP spid="23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Conductors and Insulators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Conductor: any component that </a:t>
            </a:r>
            <a:r>
              <a:rPr lang="en-CA" b="1" dirty="0" smtClean="0"/>
              <a:t>can transmit </a:t>
            </a:r>
            <a:r>
              <a:rPr lang="en-CA" dirty="0" smtClean="0"/>
              <a:t>an electric current</a:t>
            </a:r>
          </a:p>
          <a:p>
            <a:r>
              <a:rPr lang="en-CA" dirty="0" smtClean="0"/>
              <a:t>E.g. ???</a:t>
            </a:r>
          </a:p>
          <a:p>
            <a:endParaRPr lang="en-CA" dirty="0" smtClean="0"/>
          </a:p>
          <a:p>
            <a:r>
              <a:rPr lang="en-CA" dirty="0" smtClean="0"/>
              <a:t>Insulator: any component that </a:t>
            </a:r>
            <a:r>
              <a:rPr lang="en-CA" b="1" dirty="0" smtClean="0"/>
              <a:t>prevents</a:t>
            </a:r>
            <a:r>
              <a:rPr lang="en-CA" dirty="0" smtClean="0"/>
              <a:t> an electric current from flowing</a:t>
            </a:r>
          </a:p>
          <a:p>
            <a:r>
              <a:rPr lang="en-CA" dirty="0" smtClean="0"/>
              <a:t>E.g. ???</a:t>
            </a:r>
          </a:p>
        </p:txBody>
      </p:sp>
      <p:pic>
        <p:nvPicPr>
          <p:cNvPr id="18434" name="Picture 2" descr="Image result for stick figure electrocution"/>
          <p:cNvPicPr>
            <a:picLocks noChangeAspect="1" noChangeArrowheads="1"/>
          </p:cNvPicPr>
          <p:nvPr/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5940152" y="4481736"/>
            <a:ext cx="2515157" cy="2376264"/>
          </a:xfrm>
          <a:prstGeom prst="rect">
            <a:avLst/>
          </a:prstGeom>
          <a:noFill/>
        </p:spPr>
      </p:pic>
      <p:pic>
        <p:nvPicPr>
          <p:cNvPr id="18436" name="Picture 4" descr="Image result for electrical wi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409730" y="2023318"/>
            <a:ext cx="1584176" cy="223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Circuits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074" name="AutoShape 2" descr="Image result for electric circu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6" name="AutoShape 4" descr="Image result for electric circu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8" name="Picture 6" descr="Image result for electric circu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045615" cy="396044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275856" y="2060848"/>
            <a:ext cx="2520280" cy="39604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No battery</a:t>
            </a:r>
            <a:endParaRPr lang="en-CA" dirty="0"/>
          </a:p>
        </p:txBody>
      </p:sp>
      <p:sp>
        <p:nvSpPr>
          <p:cNvPr id="8" name="Rounded Rectangle 7"/>
          <p:cNvSpPr/>
          <p:nvPr/>
        </p:nvSpPr>
        <p:spPr>
          <a:xfrm>
            <a:off x="5940152" y="2060848"/>
            <a:ext cx="2520280" cy="39604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Closed</a:t>
            </a:r>
            <a:endParaRPr lang="en-CA" dirty="0"/>
          </a:p>
        </p:txBody>
      </p:sp>
      <p:sp>
        <p:nvSpPr>
          <p:cNvPr id="9" name="Rounded Rectangle 8"/>
          <p:cNvSpPr/>
          <p:nvPr/>
        </p:nvSpPr>
        <p:spPr>
          <a:xfrm>
            <a:off x="611560" y="2060848"/>
            <a:ext cx="2520280" cy="39604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Open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Circuit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3556" name="Picture 4" descr="Image result for circuit battery 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868144" cy="3904986"/>
          </a:xfrm>
          <a:prstGeom prst="rect">
            <a:avLst/>
          </a:prstGeom>
          <a:noFill/>
        </p:spPr>
      </p:pic>
      <p:pic>
        <p:nvPicPr>
          <p:cNvPr id="23554" name="Picture 2" descr="Image result for circuit battery light bul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3671786"/>
            <a:ext cx="4788024" cy="31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Components and symbols</a:t>
            </a:r>
            <a:endParaRPr lang="en-CA" dirty="0"/>
          </a:p>
        </p:txBody>
      </p:sp>
      <p:pic>
        <p:nvPicPr>
          <p:cNvPr id="2050" name="Picture 2" descr="» Symbols – Electricity 10 KA Science Blog"/>
          <p:cNvPicPr>
            <a:picLocks noChangeAspect="1" noChangeArrowheads="1"/>
          </p:cNvPicPr>
          <p:nvPr/>
        </p:nvPicPr>
        <p:blipFill>
          <a:blip r:embed="rId2" cstate="print"/>
          <a:srcRect r="67241" b="74241"/>
          <a:stretch>
            <a:fillRect/>
          </a:stretch>
        </p:blipFill>
        <p:spPr bwMode="auto">
          <a:xfrm>
            <a:off x="4860032" y="1556792"/>
            <a:ext cx="2664296" cy="2243618"/>
          </a:xfrm>
          <a:prstGeom prst="rect">
            <a:avLst/>
          </a:prstGeom>
          <a:noFill/>
        </p:spPr>
      </p:pic>
      <p:pic>
        <p:nvPicPr>
          <p:cNvPr id="2052" name="Picture 4" descr="» Symbols – Electricity 10 KA Science Blog"/>
          <p:cNvPicPr>
            <a:picLocks noChangeAspect="1" noChangeArrowheads="1"/>
          </p:cNvPicPr>
          <p:nvPr/>
        </p:nvPicPr>
        <p:blipFill>
          <a:blip r:embed="rId2" cstate="print"/>
          <a:srcRect t="45059" r="69618" b="31577"/>
          <a:stretch>
            <a:fillRect/>
          </a:stretch>
        </p:blipFill>
        <p:spPr bwMode="auto">
          <a:xfrm>
            <a:off x="971600" y="3861048"/>
            <a:ext cx="2736304" cy="22534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627784" y="4077072"/>
            <a:ext cx="28803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763688" y="3933056"/>
            <a:ext cx="720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619672" y="4077072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Connector 11"/>
          <p:cNvCxnSpPr/>
          <p:nvPr/>
        </p:nvCxnSpPr>
        <p:spPr>
          <a:xfrm>
            <a:off x="1403648" y="2132856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19672" y="22768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electrical wire</a:t>
            </a:r>
            <a:endParaRPr lang="en-CA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Image result for electrical symbol for light"/>
          <p:cNvPicPr>
            <a:picLocks noChangeAspect="1" noChangeArrowheads="1"/>
          </p:cNvPicPr>
          <p:nvPr/>
        </p:nvPicPr>
        <p:blipFill>
          <a:blip r:embed="rId3" cstate="print"/>
          <a:srcRect l="16800" r="28601" b="82753"/>
          <a:stretch>
            <a:fillRect/>
          </a:stretch>
        </p:blipFill>
        <p:spPr bwMode="auto">
          <a:xfrm>
            <a:off x="5004048" y="3861048"/>
            <a:ext cx="2376264" cy="1096737"/>
          </a:xfrm>
          <a:prstGeom prst="rect">
            <a:avLst/>
          </a:prstGeom>
          <a:noFill/>
        </p:spPr>
      </p:pic>
      <p:pic>
        <p:nvPicPr>
          <p:cNvPr id="2056" name="Picture 8" descr="Image result for electrical symbol for 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941168"/>
            <a:ext cx="3647285" cy="1562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Circuit Diagrams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1746" name="Picture 2" descr="Image result for circuit diagra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544616" cy="37518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07904" y="2060848"/>
            <a:ext cx="3168352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5004048" y="2420888"/>
            <a:ext cx="576064" cy="86409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2483768" y="2204864"/>
            <a:ext cx="1080120" cy="86409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2051720" y="2636912"/>
            <a:ext cx="288032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AutoShape 2" descr="Image result for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124" name="AutoShape 4" descr="Image result for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126" name="AutoShape 6" descr="Image result for batt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128" name="Picture 8" descr="Image result for energizer battery"/>
          <p:cNvPicPr>
            <a:picLocks noChangeAspect="1" noChangeArrowheads="1"/>
          </p:cNvPicPr>
          <p:nvPr/>
        </p:nvPicPr>
        <p:blipFill>
          <a:blip r:embed="rId3" cstate="print"/>
          <a:srcRect r="20596"/>
          <a:stretch>
            <a:fillRect/>
          </a:stretch>
        </p:blipFill>
        <p:spPr bwMode="auto">
          <a:xfrm>
            <a:off x="1547664" y="3212976"/>
            <a:ext cx="1008112" cy="1088232"/>
          </a:xfrm>
          <a:prstGeom prst="rect">
            <a:avLst/>
          </a:prstGeom>
          <a:noFill/>
        </p:spPr>
      </p:pic>
      <p:pic>
        <p:nvPicPr>
          <p:cNvPr id="5130" name="Picture 10" descr="Image result for light bulb"/>
          <p:cNvPicPr>
            <a:picLocks noChangeAspect="1" noChangeArrowheads="1"/>
          </p:cNvPicPr>
          <p:nvPr/>
        </p:nvPicPr>
        <p:blipFill>
          <a:blip r:embed="rId4" cstate="print"/>
          <a:srcRect r="59293"/>
          <a:stretch>
            <a:fillRect/>
          </a:stretch>
        </p:blipFill>
        <p:spPr bwMode="auto">
          <a:xfrm>
            <a:off x="3131840" y="4077072"/>
            <a:ext cx="648072" cy="1187904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 cstate="print"/>
          <a:srcRect l="5362" r="19576" b="19001"/>
          <a:stretch>
            <a:fillRect/>
          </a:stretch>
        </p:blipFill>
        <p:spPr bwMode="auto">
          <a:xfrm>
            <a:off x="2339752" y="2132856"/>
            <a:ext cx="13681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</TotalTime>
  <Words>110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Dynamic Electricity</vt:lpstr>
      <vt:lpstr>Dynamic Electricity</vt:lpstr>
      <vt:lpstr>Power Supply</vt:lpstr>
      <vt:lpstr>Conductors and Insulators</vt:lpstr>
      <vt:lpstr>Circuits</vt:lpstr>
      <vt:lpstr>Circuit</vt:lpstr>
      <vt:lpstr>BASIC Components and symbols</vt:lpstr>
      <vt:lpstr>Circuit Diagrams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Electricity</dc:title>
  <dc:creator>Sissi Nguyen</dc:creator>
  <cp:lastModifiedBy>Sissi Nguyen</cp:lastModifiedBy>
  <cp:revision>24</cp:revision>
  <dcterms:created xsi:type="dcterms:W3CDTF">2017-03-10T12:13:39Z</dcterms:created>
  <dcterms:modified xsi:type="dcterms:W3CDTF">2017-03-13T14:11:59Z</dcterms:modified>
</cp:coreProperties>
</file>