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6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8/8c/Biosph%C3%A8re_Montr%C3%A9al.jpg/1280px-Biosph%C3%A8re_Montr%C3%A9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5029200"/>
            <a:ext cx="3200400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Lithosphere  (Sphere of Rocks) </a:t>
            </a:r>
            <a:endParaRPr lang="en-CA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12" y="5867400"/>
            <a:ext cx="315277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Hydrosphere  (Sphere of Water) </a:t>
            </a:r>
            <a:endParaRPr lang="en-CA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04800"/>
            <a:ext cx="295275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Atmosphere  (Sphere of Air)</a:t>
            </a:r>
            <a:r>
              <a:rPr lang="en-CA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en-CA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19200"/>
            <a:ext cx="24384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Biosphere</a:t>
            </a:r>
          </a:p>
          <a:p>
            <a:pPr algn="ctr"/>
            <a:r>
              <a:rPr lang="en-C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(Sphere of Life) </a:t>
            </a:r>
            <a:endParaRPr lang="en-CA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85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Biosphere</a:t>
            </a:r>
            <a:endParaRPr lang="en-CA" sz="36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Layer around the planet containing all living organisms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863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Biogeochemical Cycle: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90900" y="1729431"/>
            <a:ext cx="506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000" dirty="0" smtClean="0"/>
              <a:t>Pathway(s) by which a chemical substance passes through the biosphere, lithosphere, hydrosphere, and atmosphere, in an endless loop, or cycle.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14550" y="334733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Examples: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34733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Water Cycle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71666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Carbon Cycle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08599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Nitrogen Cycle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448831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Phosphorus Cycle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431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1675"/>
            <a:ext cx="8229600" cy="772927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Water Cycle</a:t>
            </a:r>
            <a:endParaRPr lang="en-CA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0" name="Picture 6" descr="http://www.state.nj.us/drbc/library/images/hydrocyc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394"/>
            <a:ext cx="9144000" cy="58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510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59">
            <a:off x="-33509" y="2213574"/>
            <a:ext cx="1334431" cy="15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309" y="790874"/>
            <a:ext cx="3620280" cy="56140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600" b="1" cap="all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Carbon Cycle</a:t>
            </a:r>
            <a:endParaRPr lang="en-CA" sz="3600" b="1" cap="all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79364" y="4509856"/>
            <a:ext cx="3364636" cy="355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-8878" y="3613212"/>
            <a:ext cx="9188389" cy="2219546"/>
          </a:xfrm>
          <a:custGeom>
            <a:avLst/>
            <a:gdLst>
              <a:gd name="connsiteX0" fmla="*/ 0 w 9188389"/>
              <a:gd name="connsiteY0" fmla="*/ 0 h 2219546"/>
              <a:gd name="connsiteX1" fmla="*/ 177554 w 9188389"/>
              <a:gd name="connsiteY1" fmla="*/ 26633 h 2219546"/>
              <a:gd name="connsiteX2" fmla="*/ 443884 w 9188389"/>
              <a:gd name="connsiteY2" fmla="*/ 26633 h 2219546"/>
              <a:gd name="connsiteX3" fmla="*/ 470517 w 9188389"/>
              <a:gd name="connsiteY3" fmla="*/ 35510 h 2219546"/>
              <a:gd name="connsiteX4" fmla="*/ 612560 w 9188389"/>
              <a:gd name="connsiteY4" fmla="*/ 53266 h 2219546"/>
              <a:gd name="connsiteX5" fmla="*/ 665826 w 9188389"/>
              <a:gd name="connsiteY5" fmla="*/ 62143 h 2219546"/>
              <a:gd name="connsiteX6" fmla="*/ 852257 w 9188389"/>
              <a:gd name="connsiteY6" fmla="*/ 71021 h 2219546"/>
              <a:gd name="connsiteX7" fmla="*/ 1083076 w 9188389"/>
              <a:gd name="connsiteY7" fmla="*/ 88776 h 2219546"/>
              <a:gd name="connsiteX8" fmla="*/ 1686758 w 9188389"/>
              <a:gd name="connsiteY8" fmla="*/ 97654 h 2219546"/>
              <a:gd name="connsiteX9" fmla="*/ 1713391 w 9188389"/>
              <a:gd name="connsiteY9" fmla="*/ 106532 h 2219546"/>
              <a:gd name="connsiteX10" fmla="*/ 1837678 w 9188389"/>
              <a:gd name="connsiteY10" fmla="*/ 124287 h 2219546"/>
              <a:gd name="connsiteX11" fmla="*/ 1890944 w 9188389"/>
              <a:gd name="connsiteY11" fmla="*/ 142042 h 2219546"/>
              <a:gd name="connsiteX12" fmla="*/ 1917577 w 9188389"/>
              <a:gd name="connsiteY12" fmla="*/ 150920 h 2219546"/>
              <a:gd name="connsiteX13" fmla="*/ 1953088 w 9188389"/>
              <a:gd name="connsiteY13" fmla="*/ 159798 h 2219546"/>
              <a:gd name="connsiteX14" fmla="*/ 1979721 w 9188389"/>
              <a:gd name="connsiteY14" fmla="*/ 177553 h 2219546"/>
              <a:gd name="connsiteX15" fmla="*/ 2024109 w 9188389"/>
              <a:gd name="connsiteY15" fmla="*/ 186431 h 2219546"/>
              <a:gd name="connsiteX16" fmla="*/ 2112886 w 9188389"/>
              <a:gd name="connsiteY16" fmla="*/ 204186 h 2219546"/>
              <a:gd name="connsiteX17" fmla="*/ 2219418 w 9188389"/>
              <a:gd name="connsiteY17" fmla="*/ 221941 h 2219546"/>
              <a:gd name="connsiteX18" fmla="*/ 2530136 w 9188389"/>
              <a:gd name="connsiteY18" fmla="*/ 239697 h 2219546"/>
              <a:gd name="connsiteX19" fmla="*/ 3195961 w 9188389"/>
              <a:gd name="connsiteY19" fmla="*/ 221941 h 2219546"/>
              <a:gd name="connsiteX20" fmla="*/ 3266983 w 9188389"/>
              <a:gd name="connsiteY20" fmla="*/ 204186 h 2219546"/>
              <a:gd name="connsiteX21" fmla="*/ 3391270 w 9188389"/>
              <a:gd name="connsiteY21" fmla="*/ 186431 h 2219546"/>
              <a:gd name="connsiteX22" fmla="*/ 3808521 w 9188389"/>
              <a:gd name="connsiteY22" fmla="*/ 186431 h 2219546"/>
              <a:gd name="connsiteX23" fmla="*/ 3861787 w 9188389"/>
              <a:gd name="connsiteY23" fmla="*/ 204186 h 2219546"/>
              <a:gd name="connsiteX24" fmla="*/ 3906175 w 9188389"/>
              <a:gd name="connsiteY24" fmla="*/ 213064 h 2219546"/>
              <a:gd name="connsiteX25" fmla="*/ 3959441 w 9188389"/>
              <a:gd name="connsiteY25" fmla="*/ 230819 h 2219546"/>
              <a:gd name="connsiteX26" fmla="*/ 4012707 w 9188389"/>
              <a:gd name="connsiteY26" fmla="*/ 248574 h 2219546"/>
              <a:gd name="connsiteX27" fmla="*/ 4039340 w 9188389"/>
              <a:gd name="connsiteY27" fmla="*/ 257452 h 2219546"/>
              <a:gd name="connsiteX28" fmla="*/ 4074851 w 9188389"/>
              <a:gd name="connsiteY28" fmla="*/ 266330 h 2219546"/>
              <a:gd name="connsiteX29" fmla="*/ 4101484 w 9188389"/>
              <a:gd name="connsiteY29" fmla="*/ 275207 h 2219546"/>
              <a:gd name="connsiteX30" fmla="*/ 4163628 w 9188389"/>
              <a:gd name="connsiteY30" fmla="*/ 284085 h 2219546"/>
              <a:gd name="connsiteX31" fmla="*/ 4332303 w 9188389"/>
              <a:gd name="connsiteY31" fmla="*/ 275207 h 2219546"/>
              <a:gd name="connsiteX32" fmla="*/ 4749554 w 9188389"/>
              <a:gd name="connsiteY32" fmla="*/ 292963 h 2219546"/>
              <a:gd name="connsiteX33" fmla="*/ 5060272 w 9188389"/>
              <a:gd name="connsiteY33" fmla="*/ 301840 h 2219546"/>
              <a:gd name="connsiteX34" fmla="*/ 5149049 w 9188389"/>
              <a:gd name="connsiteY34" fmla="*/ 328473 h 2219546"/>
              <a:gd name="connsiteX35" fmla="*/ 5175682 w 9188389"/>
              <a:gd name="connsiteY35" fmla="*/ 337351 h 2219546"/>
              <a:gd name="connsiteX36" fmla="*/ 5202315 w 9188389"/>
              <a:gd name="connsiteY36" fmla="*/ 346229 h 2219546"/>
              <a:gd name="connsiteX37" fmla="*/ 5255581 w 9188389"/>
              <a:gd name="connsiteY37" fmla="*/ 381739 h 2219546"/>
              <a:gd name="connsiteX38" fmla="*/ 5273336 w 9188389"/>
              <a:gd name="connsiteY38" fmla="*/ 399495 h 2219546"/>
              <a:gd name="connsiteX39" fmla="*/ 5299969 w 9188389"/>
              <a:gd name="connsiteY39" fmla="*/ 408372 h 2219546"/>
              <a:gd name="connsiteX40" fmla="*/ 5344358 w 9188389"/>
              <a:gd name="connsiteY40" fmla="*/ 435005 h 2219546"/>
              <a:gd name="connsiteX41" fmla="*/ 5388746 w 9188389"/>
              <a:gd name="connsiteY41" fmla="*/ 461638 h 2219546"/>
              <a:gd name="connsiteX42" fmla="*/ 5442012 w 9188389"/>
              <a:gd name="connsiteY42" fmla="*/ 497149 h 2219546"/>
              <a:gd name="connsiteX43" fmla="*/ 5486400 w 9188389"/>
              <a:gd name="connsiteY43" fmla="*/ 523782 h 2219546"/>
              <a:gd name="connsiteX44" fmla="*/ 5530789 w 9188389"/>
              <a:gd name="connsiteY44" fmla="*/ 559293 h 2219546"/>
              <a:gd name="connsiteX45" fmla="*/ 5557422 w 9188389"/>
              <a:gd name="connsiteY45" fmla="*/ 577048 h 2219546"/>
              <a:gd name="connsiteX46" fmla="*/ 5601810 w 9188389"/>
              <a:gd name="connsiteY46" fmla="*/ 621437 h 2219546"/>
              <a:gd name="connsiteX47" fmla="*/ 5628443 w 9188389"/>
              <a:gd name="connsiteY47" fmla="*/ 639192 h 2219546"/>
              <a:gd name="connsiteX48" fmla="*/ 5708342 w 9188389"/>
              <a:gd name="connsiteY48" fmla="*/ 727969 h 2219546"/>
              <a:gd name="connsiteX49" fmla="*/ 5734975 w 9188389"/>
              <a:gd name="connsiteY49" fmla="*/ 781235 h 2219546"/>
              <a:gd name="connsiteX50" fmla="*/ 5743853 w 9188389"/>
              <a:gd name="connsiteY50" fmla="*/ 807868 h 2219546"/>
              <a:gd name="connsiteX51" fmla="*/ 5779363 w 9188389"/>
              <a:gd name="connsiteY51" fmla="*/ 861134 h 2219546"/>
              <a:gd name="connsiteX52" fmla="*/ 5823752 w 9188389"/>
              <a:gd name="connsiteY52" fmla="*/ 923277 h 2219546"/>
              <a:gd name="connsiteX53" fmla="*/ 5832629 w 9188389"/>
              <a:gd name="connsiteY53" fmla="*/ 949910 h 2219546"/>
              <a:gd name="connsiteX54" fmla="*/ 5850385 w 9188389"/>
              <a:gd name="connsiteY54" fmla="*/ 967666 h 2219546"/>
              <a:gd name="connsiteX55" fmla="*/ 5868140 w 9188389"/>
              <a:gd name="connsiteY55" fmla="*/ 994299 h 2219546"/>
              <a:gd name="connsiteX56" fmla="*/ 5877018 w 9188389"/>
              <a:gd name="connsiteY56" fmla="*/ 1020932 h 2219546"/>
              <a:gd name="connsiteX57" fmla="*/ 5921406 w 9188389"/>
              <a:gd name="connsiteY57" fmla="*/ 1083075 h 2219546"/>
              <a:gd name="connsiteX58" fmla="*/ 5930284 w 9188389"/>
              <a:gd name="connsiteY58" fmla="*/ 1109708 h 2219546"/>
              <a:gd name="connsiteX59" fmla="*/ 5965795 w 9188389"/>
              <a:gd name="connsiteY59" fmla="*/ 1162974 h 2219546"/>
              <a:gd name="connsiteX60" fmla="*/ 5992428 w 9188389"/>
              <a:gd name="connsiteY60" fmla="*/ 1207363 h 2219546"/>
              <a:gd name="connsiteX61" fmla="*/ 6036816 w 9188389"/>
              <a:gd name="connsiteY61" fmla="*/ 1251751 h 2219546"/>
              <a:gd name="connsiteX62" fmla="*/ 6081204 w 9188389"/>
              <a:gd name="connsiteY62" fmla="*/ 1296139 h 2219546"/>
              <a:gd name="connsiteX63" fmla="*/ 6134470 w 9188389"/>
              <a:gd name="connsiteY63" fmla="*/ 1349405 h 2219546"/>
              <a:gd name="connsiteX64" fmla="*/ 6152226 w 9188389"/>
              <a:gd name="connsiteY64" fmla="*/ 1367161 h 2219546"/>
              <a:gd name="connsiteX65" fmla="*/ 6178859 w 9188389"/>
              <a:gd name="connsiteY65" fmla="*/ 1384916 h 2219546"/>
              <a:gd name="connsiteX66" fmla="*/ 6223247 w 9188389"/>
              <a:gd name="connsiteY66" fmla="*/ 1429305 h 2219546"/>
              <a:gd name="connsiteX67" fmla="*/ 6285391 w 9188389"/>
              <a:gd name="connsiteY67" fmla="*/ 1464815 h 2219546"/>
              <a:gd name="connsiteX68" fmla="*/ 6303146 w 9188389"/>
              <a:gd name="connsiteY68" fmla="*/ 1482571 h 2219546"/>
              <a:gd name="connsiteX69" fmla="*/ 6338657 w 9188389"/>
              <a:gd name="connsiteY69" fmla="*/ 1509204 h 2219546"/>
              <a:gd name="connsiteX70" fmla="*/ 6391923 w 9188389"/>
              <a:gd name="connsiteY70" fmla="*/ 1544714 h 2219546"/>
              <a:gd name="connsiteX71" fmla="*/ 6445189 w 9188389"/>
              <a:gd name="connsiteY71" fmla="*/ 1571347 h 2219546"/>
              <a:gd name="connsiteX72" fmla="*/ 6480699 w 9188389"/>
              <a:gd name="connsiteY72" fmla="*/ 1589103 h 2219546"/>
              <a:gd name="connsiteX73" fmla="*/ 6516210 w 9188389"/>
              <a:gd name="connsiteY73" fmla="*/ 1615736 h 2219546"/>
              <a:gd name="connsiteX74" fmla="*/ 6551721 w 9188389"/>
              <a:gd name="connsiteY74" fmla="*/ 1624613 h 2219546"/>
              <a:gd name="connsiteX75" fmla="*/ 6640497 w 9188389"/>
              <a:gd name="connsiteY75" fmla="*/ 1651246 h 2219546"/>
              <a:gd name="connsiteX76" fmla="*/ 6676008 w 9188389"/>
              <a:gd name="connsiteY76" fmla="*/ 1669002 h 2219546"/>
              <a:gd name="connsiteX77" fmla="*/ 6702641 w 9188389"/>
              <a:gd name="connsiteY77" fmla="*/ 1677879 h 2219546"/>
              <a:gd name="connsiteX78" fmla="*/ 6773662 w 9188389"/>
              <a:gd name="connsiteY78" fmla="*/ 1713390 h 2219546"/>
              <a:gd name="connsiteX79" fmla="*/ 6800295 w 9188389"/>
              <a:gd name="connsiteY79" fmla="*/ 1722268 h 2219546"/>
              <a:gd name="connsiteX80" fmla="*/ 6871317 w 9188389"/>
              <a:gd name="connsiteY80" fmla="*/ 1740023 h 2219546"/>
              <a:gd name="connsiteX81" fmla="*/ 6951216 w 9188389"/>
              <a:gd name="connsiteY81" fmla="*/ 1766656 h 2219546"/>
              <a:gd name="connsiteX82" fmla="*/ 7004482 w 9188389"/>
              <a:gd name="connsiteY82" fmla="*/ 1784411 h 2219546"/>
              <a:gd name="connsiteX83" fmla="*/ 7182035 w 9188389"/>
              <a:gd name="connsiteY83" fmla="*/ 1811044 h 2219546"/>
              <a:gd name="connsiteX84" fmla="*/ 7253057 w 9188389"/>
              <a:gd name="connsiteY84" fmla="*/ 1828800 h 2219546"/>
              <a:gd name="connsiteX85" fmla="*/ 7306323 w 9188389"/>
              <a:gd name="connsiteY85" fmla="*/ 1846555 h 2219546"/>
              <a:gd name="connsiteX86" fmla="*/ 7368466 w 9188389"/>
              <a:gd name="connsiteY86" fmla="*/ 1864310 h 2219546"/>
              <a:gd name="connsiteX87" fmla="*/ 7403977 w 9188389"/>
              <a:gd name="connsiteY87" fmla="*/ 1873188 h 2219546"/>
              <a:gd name="connsiteX88" fmla="*/ 7439488 w 9188389"/>
              <a:gd name="connsiteY88" fmla="*/ 1890943 h 2219546"/>
              <a:gd name="connsiteX89" fmla="*/ 7510509 w 9188389"/>
              <a:gd name="connsiteY89" fmla="*/ 1926454 h 2219546"/>
              <a:gd name="connsiteX90" fmla="*/ 7563775 w 9188389"/>
              <a:gd name="connsiteY90" fmla="*/ 1944209 h 2219546"/>
              <a:gd name="connsiteX91" fmla="*/ 7590408 w 9188389"/>
              <a:gd name="connsiteY91" fmla="*/ 1953087 h 2219546"/>
              <a:gd name="connsiteX92" fmla="*/ 7625919 w 9188389"/>
              <a:gd name="connsiteY92" fmla="*/ 1961965 h 2219546"/>
              <a:gd name="connsiteX93" fmla="*/ 7670307 w 9188389"/>
              <a:gd name="connsiteY93" fmla="*/ 1970842 h 2219546"/>
              <a:gd name="connsiteX94" fmla="*/ 7723573 w 9188389"/>
              <a:gd name="connsiteY94" fmla="*/ 1997475 h 2219546"/>
              <a:gd name="connsiteX95" fmla="*/ 7750206 w 9188389"/>
              <a:gd name="connsiteY95" fmla="*/ 2006353 h 2219546"/>
              <a:gd name="connsiteX96" fmla="*/ 7847861 w 9188389"/>
              <a:gd name="connsiteY96" fmla="*/ 2050741 h 2219546"/>
              <a:gd name="connsiteX97" fmla="*/ 7874494 w 9188389"/>
              <a:gd name="connsiteY97" fmla="*/ 2068497 h 2219546"/>
              <a:gd name="connsiteX98" fmla="*/ 7910004 w 9188389"/>
              <a:gd name="connsiteY98" fmla="*/ 2077374 h 2219546"/>
              <a:gd name="connsiteX99" fmla="*/ 7927760 w 9188389"/>
              <a:gd name="connsiteY99" fmla="*/ 2095130 h 2219546"/>
              <a:gd name="connsiteX100" fmla="*/ 7963270 w 9188389"/>
              <a:gd name="connsiteY100" fmla="*/ 2104007 h 2219546"/>
              <a:gd name="connsiteX101" fmla="*/ 8238478 w 9188389"/>
              <a:gd name="connsiteY101" fmla="*/ 2130640 h 2219546"/>
              <a:gd name="connsiteX102" fmla="*/ 8309499 w 9188389"/>
              <a:gd name="connsiteY102" fmla="*/ 2139518 h 2219546"/>
              <a:gd name="connsiteX103" fmla="*/ 8646851 w 9188389"/>
              <a:gd name="connsiteY103" fmla="*/ 2148396 h 2219546"/>
              <a:gd name="connsiteX104" fmla="*/ 8904303 w 9188389"/>
              <a:gd name="connsiteY104" fmla="*/ 2157273 h 2219546"/>
              <a:gd name="connsiteX105" fmla="*/ 8984202 w 9188389"/>
              <a:gd name="connsiteY105" fmla="*/ 2175029 h 2219546"/>
              <a:gd name="connsiteX106" fmla="*/ 9108490 w 9188389"/>
              <a:gd name="connsiteY106" fmla="*/ 2201662 h 2219546"/>
              <a:gd name="connsiteX107" fmla="*/ 9188389 w 9188389"/>
              <a:gd name="connsiteY107" fmla="*/ 2219417 h 221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188389" h="2219546">
                <a:moveTo>
                  <a:pt x="0" y="0"/>
                </a:moveTo>
                <a:cubicBezTo>
                  <a:pt x="130066" y="21677"/>
                  <a:pt x="70810" y="13290"/>
                  <a:pt x="177554" y="26633"/>
                </a:cubicBezTo>
                <a:cubicBezTo>
                  <a:pt x="310283" y="17152"/>
                  <a:pt x="304793" y="11992"/>
                  <a:pt x="443884" y="26633"/>
                </a:cubicBezTo>
                <a:cubicBezTo>
                  <a:pt x="453190" y="27613"/>
                  <a:pt x="461341" y="33675"/>
                  <a:pt x="470517" y="35510"/>
                </a:cubicBezTo>
                <a:cubicBezTo>
                  <a:pt x="509397" y="43286"/>
                  <a:pt x="575627" y="48342"/>
                  <a:pt x="612560" y="53266"/>
                </a:cubicBezTo>
                <a:cubicBezTo>
                  <a:pt x="630402" y="55645"/>
                  <a:pt x="647875" y="60813"/>
                  <a:pt x="665826" y="62143"/>
                </a:cubicBezTo>
                <a:cubicBezTo>
                  <a:pt x="727870" y="66739"/>
                  <a:pt x="790113" y="68062"/>
                  <a:pt x="852257" y="71021"/>
                </a:cubicBezTo>
                <a:cubicBezTo>
                  <a:pt x="952718" y="85373"/>
                  <a:pt x="940376" y="85496"/>
                  <a:pt x="1083076" y="88776"/>
                </a:cubicBezTo>
                <a:lnTo>
                  <a:pt x="1686758" y="97654"/>
                </a:lnTo>
                <a:cubicBezTo>
                  <a:pt x="1695636" y="100613"/>
                  <a:pt x="1704256" y="104502"/>
                  <a:pt x="1713391" y="106532"/>
                </a:cubicBezTo>
                <a:cubicBezTo>
                  <a:pt x="1746294" y="113844"/>
                  <a:pt x="1806977" y="120449"/>
                  <a:pt x="1837678" y="124287"/>
                </a:cubicBezTo>
                <a:lnTo>
                  <a:pt x="1890944" y="142042"/>
                </a:lnTo>
                <a:cubicBezTo>
                  <a:pt x="1899822" y="145001"/>
                  <a:pt x="1908499" y="148650"/>
                  <a:pt x="1917577" y="150920"/>
                </a:cubicBezTo>
                <a:lnTo>
                  <a:pt x="1953088" y="159798"/>
                </a:lnTo>
                <a:cubicBezTo>
                  <a:pt x="1961966" y="165716"/>
                  <a:pt x="1969731" y="173807"/>
                  <a:pt x="1979721" y="177553"/>
                </a:cubicBezTo>
                <a:cubicBezTo>
                  <a:pt x="1993849" y="182851"/>
                  <a:pt x="2009470" y="182771"/>
                  <a:pt x="2024109" y="186431"/>
                </a:cubicBezTo>
                <a:cubicBezTo>
                  <a:pt x="2126197" y="211953"/>
                  <a:pt x="1917143" y="171561"/>
                  <a:pt x="2112886" y="204186"/>
                </a:cubicBezTo>
                <a:cubicBezTo>
                  <a:pt x="2168247" y="213413"/>
                  <a:pt x="2155573" y="216137"/>
                  <a:pt x="2219418" y="221941"/>
                </a:cubicBezTo>
                <a:cubicBezTo>
                  <a:pt x="2297769" y="229064"/>
                  <a:pt x="2459926" y="236186"/>
                  <a:pt x="2530136" y="239697"/>
                </a:cubicBezTo>
                <a:cubicBezTo>
                  <a:pt x="2608450" y="238434"/>
                  <a:pt x="3004977" y="243161"/>
                  <a:pt x="3195961" y="221941"/>
                </a:cubicBezTo>
                <a:cubicBezTo>
                  <a:pt x="3272709" y="213414"/>
                  <a:pt x="3211658" y="216481"/>
                  <a:pt x="3266983" y="204186"/>
                </a:cubicBezTo>
                <a:cubicBezTo>
                  <a:pt x="3299903" y="196870"/>
                  <a:pt x="3360546" y="190271"/>
                  <a:pt x="3391270" y="186431"/>
                </a:cubicBezTo>
                <a:cubicBezTo>
                  <a:pt x="3545655" y="147834"/>
                  <a:pt x="3462640" y="165255"/>
                  <a:pt x="3808521" y="186431"/>
                </a:cubicBezTo>
                <a:cubicBezTo>
                  <a:pt x="3827202" y="187575"/>
                  <a:pt x="3843435" y="200515"/>
                  <a:pt x="3861787" y="204186"/>
                </a:cubicBezTo>
                <a:cubicBezTo>
                  <a:pt x="3876583" y="207145"/>
                  <a:pt x="3891618" y="209094"/>
                  <a:pt x="3906175" y="213064"/>
                </a:cubicBezTo>
                <a:cubicBezTo>
                  <a:pt x="3924231" y="217988"/>
                  <a:pt x="3941686" y="224901"/>
                  <a:pt x="3959441" y="230819"/>
                </a:cubicBezTo>
                <a:lnTo>
                  <a:pt x="4012707" y="248574"/>
                </a:lnTo>
                <a:cubicBezTo>
                  <a:pt x="4021585" y="251533"/>
                  <a:pt x="4030262" y="255182"/>
                  <a:pt x="4039340" y="257452"/>
                </a:cubicBezTo>
                <a:cubicBezTo>
                  <a:pt x="4051177" y="260411"/>
                  <a:pt x="4063119" y="262978"/>
                  <a:pt x="4074851" y="266330"/>
                </a:cubicBezTo>
                <a:cubicBezTo>
                  <a:pt x="4083849" y="268901"/>
                  <a:pt x="4092308" y="273372"/>
                  <a:pt x="4101484" y="275207"/>
                </a:cubicBezTo>
                <a:cubicBezTo>
                  <a:pt x="4122003" y="279311"/>
                  <a:pt x="4142913" y="281126"/>
                  <a:pt x="4163628" y="284085"/>
                </a:cubicBezTo>
                <a:cubicBezTo>
                  <a:pt x="4219853" y="281126"/>
                  <a:pt x="4276000" y="275207"/>
                  <a:pt x="4332303" y="275207"/>
                </a:cubicBezTo>
                <a:cubicBezTo>
                  <a:pt x="4598126" y="275207"/>
                  <a:pt x="4538822" y="284858"/>
                  <a:pt x="4749554" y="292963"/>
                </a:cubicBezTo>
                <a:lnTo>
                  <a:pt x="5060272" y="301840"/>
                </a:lnTo>
                <a:cubicBezTo>
                  <a:pt x="5113937" y="315257"/>
                  <a:pt x="5084213" y="306861"/>
                  <a:pt x="5149049" y="328473"/>
                </a:cubicBezTo>
                <a:lnTo>
                  <a:pt x="5175682" y="337351"/>
                </a:lnTo>
                <a:cubicBezTo>
                  <a:pt x="5184560" y="340310"/>
                  <a:pt x="5194529" y="341038"/>
                  <a:pt x="5202315" y="346229"/>
                </a:cubicBezTo>
                <a:cubicBezTo>
                  <a:pt x="5220070" y="358066"/>
                  <a:pt x="5240492" y="366650"/>
                  <a:pt x="5255581" y="381739"/>
                </a:cubicBezTo>
                <a:cubicBezTo>
                  <a:pt x="5261499" y="387658"/>
                  <a:pt x="5266159" y="395189"/>
                  <a:pt x="5273336" y="399495"/>
                </a:cubicBezTo>
                <a:cubicBezTo>
                  <a:pt x="5281360" y="404310"/>
                  <a:pt x="5291091" y="405413"/>
                  <a:pt x="5299969" y="408372"/>
                </a:cubicBezTo>
                <a:cubicBezTo>
                  <a:pt x="5344961" y="453364"/>
                  <a:pt x="5286732" y="400429"/>
                  <a:pt x="5344358" y="435005"/>
                </a:cubicBezTo>
                <a:cubicBezTo>
                  <a:pt x="5405288" y="471563"/>
                  <a:pt x="5313300" y="436491"/>
                  <a:pt x="5388746" y="461638"/>
                </a:cubicBezTo>
                <a:cubicBezTo>
                  <a:pt x="5456475" y="529367"/>
                  <a:pt x="5377770" y="458602"/>
                  <a:pt x="5442012" y="497149"/>
                </a:cubicBezTo>
                <a:cubicBezTo>
                  <a:pt x="5502937" y="533706"/>
                  <a:pt x="5410959" y="498637"/>
                  <a:pt x="5486400" y="523782"/>
                </a:cubicBezTo>
                <a:cubicBezTo>
                  <a:pt x="5568388" y="578443"/>
                  <a:pt x="5467528" y="508686"/>
                  <a:pt x="5530789" y="559293"/>
                </a:cubicBezTo>
                <a:cubicBezTo>
                  <a:pt x="5539121" y="565958"/>
                  <a:pt x="5549392" y="570022"/>
                  <a:pt x="5557422" y="577048"/>
                </a:cubicBezTo>
                <a:cubicBezTo>
                  <a:pt x="5573170" y="590827"/>
                  <a:pt x="5584399" y="609830"/>
                  <a:pt x="5601810" y="621437"/>
                </a:cubicBezTo>
                <a:cubicBezTo>
                  <a:pt x="5610688" y="627355"/>
                  <a:pt x="5620468" y="632104"/>
                  <a:pt x="5628443" y="639192"/>
                </a:cubicBezTo>
                <a:cubicBezTo>
                  <a:pt x="5676239" y="681677"/>
                  <a:pt x="5676031" y="684888"/>
                  <a:pt x="5708342" y="727969"/>
                </a:cubicBezTo>
                <a:cubicBezTo>
                  <a:pt x="5730657" y="794912"/>
                  <a:pt x="5700556" y="712396"/>
                  <a:pt x="5734975" y="781235"/>
                </a:cubicBezTo>
                <a:cubicBezTo>
                  <a:pt x="5739160" y="789605"/>
                  <a:pt x="5739308" y="799688"/>
                  <a:pt x="5743853" y="807868"/>
                </a:cubicBezTo>
                <a:cubicBezTo>
                  <a:pt x="5754216" y="826522"/>
                  <a:pt x="5767526" y="843379"/>
                  <a:pt x="5779363" y="861134"/>
                </a:cubicBezTo>
                <a:cubicBezTo>
                  <a:pt x="5805318" y="900066"/>
                  <a:pt x="5790729" y="879247"/>
                  <a:pt x="5823752" y="923277"/>
                </a:cubicBezTo>
                <a:cubicBezTo>
                  <a:pt x="5826711" y="932155"/>
                  <a:pt x="5827814" y="941886"/>
                  <a:pt x="5832629" y="949910"/>
                </a:cubicBezTo>
                <a:cubicBezTo>
                  <a:pt x="5836935" y="957087"/>
                  <a:pt x="5845156" y="961130"/>
                  <a:pt x="5850385" y="967666"/>
                </a:cubicBezTo>
                <a:cubicBezTo>
                  <a:pt x="5857050" y="975998"/>
                  <a:pt x="5863368" y="984756"/>
                  <a:pt x="5868140" y="994299"/>
                </a:cubicBezTo>
                <a:cubicBezTo>
                  <a:pt x="5872325" y="1002669"/>
                  <a:pt x="5872375" y="1012807"/>
                  <a:pt x="5877018" y="1020932"/>
                </a:cubicBezTo>
                <a:cubicBezTo>
                  <a:pt x="5893110" y="1049093"/>
                  <a:pt x="5907661" y="1055586"/>
                  <a:pt x="5921406" y="1083075"/>
                </a:cubicBezTo>
                <a:cubicBezTo>
                  <a:pt x="5925591" y="1091445"/>
                  <a:pt x="5925739" y="1101528"/>
                  <a:pt x="5930284" y="1109708"/>
                </a:cubicBezTo>
                <a:cubicBezTo>
                  <a:pt x="5940647" y="1128362"/>
                  <a:pt x="5965795" y="1162974"/>
                  <a:pt x="5965795" y="1162974"/>
                </a:cubicBezTo>
                <a:cubicBezTo>
                  <a:pt x="5981211" y="1209225"/>
                  <a:pt x="5964574" y="1172545"/>
                  <a:pt x="5992428" y="1207363"/>
                </a:cubicBezTo>
                <a:cubicBezTo>
                  <a:pt x="6026248" y="1249638"/>
                  <a:pt x="5991159" y="1221314"/>
                  <a:pt x="6036816" y="1251751"/>
                </a:cubicBezTo>
                <a:cubicBezTo>
                  <a:pt x="6073402" y="1306631"/>
                  <a:pt x="6032781" y="1253096"/>
                  <a:pt x="6081204" y="1296139"/>
                </a:cubicBezTo>
                <a:cubicBezTo>
                  <a:pt x="6099971" y="1312821"/>
                  <a:pt x="6116715" y="1331650"/>
                  <a:pt x="6134470" y="1349405"/>
                </a:cubicBezTo>
                <a:cubicBezTo>
                  <a:pt x="6140389" y="1355324"/>
                  <a:pt x="6145261" y="1362518"/>
                  <a:pt x="6152226" y="1367161"/>
                </a:cubicBezTo>
                <a:cubicBezTo>
                  <a:pt x="6161104" y="1373079"/>
                  <a:pt x="6170829" y="1377890"/>
                  <a:pt x="6178859" y="1384916"/>
                </a:cubicBezTo>
                <a:cubicBezTo>
                  <a:pt x="6194607" y="1398695"/>
                  <a:pt x="6204531" y="1419947"/>
                  <a:pt x="6223247" y="1429305"/>
                </a:cubicBezTo>
                <a:cubicBezTo>
                  <a:pt x="6247547" y="1441455"/>
                  <a:pt x="6264479" y="1448085"/>
                  <a:pt x="6285391" y="1464815"/>
                </a:cubicBezTo>
                <a:cubicBezTo>
                  <a:pt x="6291927" y="1470044"/>
                  <a:pt x="6296716" y="1477213"/>
                  <a:pt x="6303146" y="1482571"/>
                </a:cubicBezTo>
                <a:cubicBezTo>
                  <a:pt x="6314513" y="1492043"/>
                  <a:pt x="6326535" y="1500719"/>
                  <a:pt x="6338657" y="1509204"/>
                </a:cubicBezTo>
                <a:cubicBezTo>
                  <a:pt x="6356139" y="1521441"/>
                  <a:pt x="6371679" y="1537966"/>
                  <a:pt x="6391923" y="1544714"/>
                </a:cubicBezTo>
                <a:cubicBezTo>
                  <a:pt x="6440750" y="1560990"/>
                  <a:pt x="6397005" y="1543813"/>
                  <a:pt x="6445189" y="1571347"/>
                </a:cubicBezTo>
                <a:cubicBezTo>
                  <a:pt x="6456679" y="1577913"/>
                  <a:pt x="6469477" y="1582089"/>
                  <a:pt x="6480699" y="1589103"/>
                </a:cubicBezTo>
                <a:cubicBezTo>
                  <a:pt x="6493246" y="1596945"/>
                  <a:pt x="6502976" y="1609119"/>
                  <a:pt x="6516210" y="1615736"/>
                </a:cubicBezTo>
                <a:cubicBezTo>
                  <a:pt x="6527123" y="1621192"/>
                  <a:pt x="6540034" y="1621107"/>
                  <a:pt x="6551721" y="1624613"/>
                </a:cubicBezTo>
                <a:cubicBezTo>
                  <a:pt x="6659795" y="1657035"/>
                  <a:pt x="6558646" y="1630784"/>
                  <a:pt x="6640497" y="1651246"/>
                </a:cubicBezTo>
                <a:cubicBezTo>
                  <a:pt x="6652334" y="1657165"/>
                  <a:pt x="6663844" y="1663789"/>
                  <a:pt x="6676008" y="1669002"/>
                </a:cubicBezTo>
                <a:cubicBezTo>
                  <a:pt x="6684609" y="1672688"/>
                  <a:pt x="6694122" y="1674007"/>
                  <a:pt x="6702641" y="1677879"/>
                </a:cubicBezTo>
                <a:cubicBezTo>
                  <a:pt x="6726737" y="1688832"/>
                  <a:pt x="6748552" y="1705020"/>
                  <a:pt x="6773662" y="1713390"/>
                </a:cubicBezTo>
                <a:cubicBezTo>
                  <a:pt x="6782540" y="1716349"/>
                  <a:pt x="6791267" y="1719806"/>
                  <a:pt x="6800295" y="1722268"/>
                </a:cubicBezTo>
                <a:cubicBezTo>
                  <a:pt x="6823838" y="1728689"/>
                  <a:pt x="6848167" y="1732306"/>
                  <a:pt x="6871317" y="1740023"/>
                </a:cubicBezTo>
                <a:lnTo>
                  <a:pt x="6951216" y="1766656"/>
                </a:lnTo>
                <a:lnTo>
                  <a:pt x="7004482" y="1784411"/>
                </a:lnTo>
                <a:cubicBezTo>
                  <a:pt x="7053755" y="1790570"/>
                  <a:pt x="7138689" y="1800207"/>
                  <a:pt x="7182035" y="1811044"/>
                </a:cubicBezTo>
                <a:cubicBezTo>
                  <a:pt x="7205709" y="1816963"/>
                  <a:pt x="7229907" y="1821083"/>
                  <a:pt x="7253057" y="1828800"/>
                </a:cubicBezTo>
                <a:cubicBezTo>
                  <a:pt x="7270812" y="1834718"/>
                  <a:pt x="7288166" y="1842016"/>
                  <a:pt x="7306323" y="1846555"/>
                </a:cubicBezTo>
                <a:cubicBezTo>
                  <a:pt x="7417347" y="1874313"/>
                  <a:pt x="7279304" y="1838836"/>
                  <a:pt x="7368466" y="1864310"/>
                </a:cubicBezTo>
                <a:cubicBezTo>
                  <a:pt x="7380198" y="1867662"/>
                  <a:pt x="7392553" y="1868904"/>
                  <a:pt x="7403977" y="1873188"/>
                </a:cubicBezTo>
                <a:cubicBezTo>
                  <a:pt x="7416368" y="1877835"/>
                  <a:pt x="7427651" y="1885025"/>
                  <a:pt x="7439488" y="1890943"/>
                </a:cubicBezTo>
                <a:cubicBezTo>
                  <a:pt x="7481508" y="1932963"/>
                  <a:pt x="7448141" y="1909444"/>
                  <a:pt x="7510509" y="1926454"/>
                </a:cubicBezTo>
                <a:cubicBezTo>
                  <a:pt x="7528565" y="1931378"/>
                  <a:pt x="7546020" y="1938291"/>
                  <a:pt x="7563775" y="1944209"/>
                </a:cubicBezTo>
                <a:cubicBezTo>
                  <a:pt x="7572653" y="1947168"/>
                  <a:pt x="7581330" y="1950817"/>
                  <a:pt x="7590408" y="1953087"/>
                </a:cubicBezTo>
                <a:cubicBezTo>
                  <a:pt x="7602245" y="1956046"/>
                  <a:pt x="7614008" y="1959318"/>
                  <a:pt x="7625919" y="1961965"/>
                </a:cubicBezTo>
                <a:cubicBezTo>
                  <a:pt x="7640649" y="1965238"/>
                  <a:pt x="7655669" y="1967182"/>
                  <a:pt x="7670307" y="1970842"/>
                </a:cubicBezTo>
                <a:cubicBezTo>
                  <a:pt x="7714932" y="1981998"/>
                  <a:pt x="7680181" y="1975779"/>
                  <a:pt x="7723573" y="1997475"/>
                </a:cubicBezTo>
                <a:cubicBezTo>
                  <a:pt x="7731943" y="2001660"/>
                  <a:pt x="7741687" y="2002481"/>
                  <a:pt x="7750206" y="2006353"/>
                </a:cubicBezTo>
                <a:cubicBezTo>
                  <a:pt x="7859360" y="2055969"/>
                  <a:pt x="7785595" y="2029987"/>
                  <a:pt x="7847861" y="2050741"/>
                </a:cubicBezTo>
                <a:cubicBezTo>
                  <a:pt x="7856739" y="2056660"/>
                  <a:pt x="7864687" y="2064294"/>
                  <a:pt x="7874494" y="2068497"/>
                </a:cubicBezTo>
                <a:cubicBezTo>
                  <a:pt x="7885708" y="2073303"/>
                  <a:pt x="7899091" y="2071918"/>
                  <a:pt x="7910004" y="2077374"/>
                </a:cubicBezTo>
                <a:cubicBezTo>
                  <a:pt x="7917491" y="2081117"/>
                  <a:pt x="7920273" y="2091387"/>
                  <a:pt x="7927760" y="2095130"/>
                </a:cubicBezTo>
                <a:cubicBezTo>
                  <a:pt x="7938673" y="2100586"/>
                  <a:pt x="7951433" y="2101048"/>
                  <a:pt x="7963270" y="2104007"/>
                </a:cubicBezTo>
                <a:cubicBezTo>
                  <a:pt x="8072194" y="2158471"/>
                  <a:pt x="7974072" y="2115531"/>
                  <a:pt x="8238478" y="2130640"/>
                </a:cubicBezTo>
                <a:cubicBezTo>
                  <a:pt x="8262297" y="2132001"/>
                  <a:pt x="8285664" y="2138482"/>
                  <a:pt x="8309499" y="2139518"/>
                </a:cubicBezTo>
                <a:cubicBezTo>
                  <a:pt x="8421882" y="2144404"/>
                  <a:pt x="8534411" y="2145040"/>
                  <a:pt x="8646851" y="2148396"/>
                </a:cubicBezTo>
                <a:lnTo>
                  <a:pt x="8904303" y="2157273"/>
                </a:lnTo>
                <a:cubicBezTo>
                  <a:pt x="8980496" y="2182672"/>
                  <a:pt x="8859223" y="2143784"/>
                  <a:pt x="8984202" y="2175029"/>
                </a:cubicBezTo>
                <a:cubicBezTo>
                  <a:pt x="9110700" y="2206653"/>
                  <a:pt x="8954397" y="2182400"/>
                  <a:pt x="9108490" y="2201662"/>
                </a:cubicBezTo>
                <a:cubicBezTo>
                  <a:pt x="9170178" y="2222224"/>
                  <a:pt x="9143040" y="2219417"/>
                  <a:pt x="9188389" y="221941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utoShape 2" descr="Image result for volcano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volcano animat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volcano animat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1" name="Picture 9" descr="http://sr.photos2.fotosearch.com/bthumb/CSP/CSP990/k10373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3973797"/>
            <a:ext cx="1347709" cy="14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how-to-draw-cartoons-online.com/image-files/cartoon-people-figu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92" y="4821339"/>
            <a:ext cx="1011162" cy="9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www.picgifs.com/animal-graphics/animal-graphics/goats/animal-graphics-goats-89481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86" y="5228368"/>
            <a:ext cx="476495" cy="5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webweaver.nu/clipart/img/nature/cows/eating-gra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30" y="4775878"/>
            <a:ext cx="656240" cy="5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ww.webweaver.nu/clipart/img/seasons/summer/summer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19" y="3430762"/>
            <a:ext cx="980723" cy="9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33519" y="2643925"/>
            <a:ext cx="1088039" cy="1344809"/>
            <a:chOff x="1696816" y="2583402"/>
            <a:chExt cx="1088039" cy="1344809"/>
          </a:xfrm>
        </p:grpSpPr>
        <p:pic>
          <p:nvPicPr>
            <p:cNvPr id="3091" name="Picture 19" descr="http://www.siteres.com/images/uploaded/fire_a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805" y="2583402"/>
              <a:ext cx="1003050" cy="828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7" descr="http://www.webweaver.nu/clipart/img/seasons/summer/summer-tre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816" y="3010535"/>
              <a:ext cx="980723" cy="917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 descr="http://www.webweaver.nu/clipart/img/seasons/summer/summer-tre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686" y="3220131"/>
              <a:ext cx="697169" cy="6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3" name="Picture 21" descr="http://images.clipartpanda.com/shrub-clipart-small-trees-bushes-8869895465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73" y="3988734"/>
            <a:ext cx="578458" cy="4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gifs-paradise.com/animations/animated-gifs-sea-shells-03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185">
            <a:off x="7503395" y="5320063"/>
            <a:ext cx="299974" cy="3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http://images.clipartpanda.com/clam-clipart-free-vector-scallop-shell-clip-art_109084_Scallop_Shell_clip_art_high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8499">
            <a:off x="7821748" y="5550152"/>
            <a:ext cx="235814" cy="2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-15240" y="5166360"/>
            <a:ext cx="6423660" cy="899160"/>
          </a:xfrm>
          <a:custGeom>
            <a:avLst/>
            <a:gdLst>
              <a:gd name="connsiteX0" fmla="*/ 0 w 6423660"/>
              <a:gd name="connsiteY0" fmla="*/ 685800 h 899160"/>
              <a:gd name="connsiteX1" fmla="*/ 38100 w 6423660"/>
              <a:gd name="connsiteY1" fmla="*/ 693420 h 899160"/>
              <a:gd name="connsiteX2" fmla="*/ 68580 w 6423660"/>
              <a:gd name="connsiteY2" fmla="*/ 701040 h 899160"/>
              <a:gd name="connsiteX3" fmla="*/ 220980 w 6423660"/>
              <a:gd name="connsiteY3" fmla="*/ 716280 h 899160"/>
              <a:gd name="connsiteX4" fmla="*/ 297180 w 6423660"/>
              <a:gd name="connsiteY4" fmla="*/ 723900 h 899160"/>
              <a:gd name="connsiteX5" fmla="*/ 594360 w 6423660"/>
              <a:gd name="connsiteY5" fmla="*/ 739140 h 899160"/>
              <a:gd name="connsiteX6" fmla="*/ 708660 w 6423660"/>
              <a:gd name="connsiteY6" fmla="*/ 754380 h 899160"/>
              <a:gd name="connsiteX7" fmla="*/ 754380 w 6423660"/>
              <a:gd name="connsiteY7" fmla="*/ 762000 h 899160"/>
              <a:gd name="connsiteX8" fmla="*/ 777240 w 6423660"/>
              <a:gd name="connsiteY8" fmla="*/ 769620 h 899160"/>
              <a:gd name="connsiteX9" fmla="*/ 845820 w 6423660"/>
              <a:gd name="connsiteY9" fmla="*/ 777240 h 899160"/>
              <a:gd name="connsiteX10" fmla="*/ 891540 w 6423660"/>
              <a:gd name="connsiteY10" fmla="*/ 784860 h 899160"/>
              <a:gd name="connsiteX11" fmla="*/ 1043940 w 6423660"/>
              <a:gd name="connsiteY11" fmla="*/ 792480 h 899160"/>
              <a:gd name="connsiteX12" fmla="*/ 1226820 w 6423660"/>
              <a:gd name="connsiteY12" fmla="*/ 807720 h 899160"/>
              <a:gd name="connsiteX13" fmla="*/ 1348740 w 6423660"/>
              <a:gd name="connsiteY13" fmla="*/ 822960 h 899160"/>
              <a:gd name="connsiteX14" fmla="*/ 1569720 w 6423660"/>
              <a:gd name="connsiteY14" fmla="*/ 830580 h 899160"/>
              <a:gd name="connsiteX15" fmla="*/ 1927860 w 6423660"/>
              <a:gd name="connsiteY15" fmla="*/ 853440 h 899160"/>
              <a:gd name="connsiteX16" fmla="*/ 2042160 w 6423660"/>
              <a:gd name="connsiteY16" fmla="*/ 868680 h 899160"/>
              <a:gd name="connsiteX17" fmla="*/ 2468880 w 6423660"/>
              <a:gd name="connsiteY17" fmla="*/ 883920 h 899160"/>
              <a:gd name="connsiteX18" fmla="*/ 3131820 w 6423660"/>
              <a:gd name="connsiteY18" fmla="*/ 899160 h 899160"/>
              <a:gd name="connsiteX19" fmla="*/ 3329940 w 6423660"/>
              <a:gd name="connsiteY19" fmla="*/ 891540 h 899160"/>
              <a:gd name="connsiteX20" fmla="*/ 3390900 w 6423660"/>
              <a:gd name="connsiteY20" fmla="*/ 883920 h 899160"/>
              <a:gd name="connsiteX21" fmla="*/ 3489960 w 6423660"/>
              <a:gd name="connsiteY21" fmla="*/ 876300 h 899160"/>
              <a:gd name="connsiteX22" fmla="*/ 3550920 w 6423660"/>
              <a:gd name="connsiteY22" fmla="*/ 868680 h 899160"/>
              <a:gd name="connsiteX23" fmla="*/ 3863340 w 6423660"/>
              <a:gd name="connsiteY23" fmla="*/ 853440 h 899160"/>
              <a:gd name="connsiteX24" fmla="*/ 3931920 w 6423660"/>
              <a:gd name="connsiteY24" fmla="*/ 845820 h 899160"/>
              <a:gd name="connsiteX25" fmla="*/ 3992880 w 6423660"/>
              <a:gd name="connsiteY25" fmla="*/ 830580 h 899160"/>
              <a:gd name="connsiteX26" fmla="*/ 4023360 w 6423660"/>
              <a:gd name="connsiteY26" fmla="*/ 822960 h 899160"/>
              <a:gd name="connsiteX27" fmla="*/ 4053840 w 6423660"/>
              <a:gd name="connsiteY27" fmla="*/ 815340 h 899160"/>
              <a:gd name="connsiteX28" fmla="*/ 4099560 w 6423660"/>
              <a:gd name="connsiteY28" fmla="*/ 807720 h 899160"/>
              <a:gd name="connsiteX29" fmla="*/ 4122420 w 6423660"/>
              <a:gd name="connsiteY29" fmla="*/ 800100 h 899160"/>
              <a:gd name="connsiteX30" fmla="*/ 4152900 w 6423660"/>
              <a:gd name="connsiteY30" fmla="*/ 792480 h 899160"/>
              <a:gd name="connsiteX31" fmla="*/ 4175760 w 6423660"/>
              <a:gd name="connsiteY31" fmla="*/ 784860 h 899160"/>
              <a:gd name="connsiteX32" fmla="*/ 4206240 w 6423660"/>
              <a:gd name="connsiteY32" fmla="*/ 777240 h 899160"/>
              <a:gd name="connsiteX33" fmla="*/ 4229100 w 6423660"/>
              <a:gd name="connsiteY33" fmla="*/ 769620 h 899160"/>
              <a:gd name="connsiteX34" fmla="*/ 4290060 w 6423660"/>
              <a:gd name="connsiteY34" fmla="*/ 754380 h 899160"/>
              <a:gd name="connsiteX35" fmla="*/ 4335780 w 6423660"/>
              <a:gd name="connsiteY35" fmla="*/ 739140 h 899160"/>
              <a:gd name="connsiteX36" fmla="*/ 4389120 w 6423660"/>
              <a:gd name="connsiteY36" fmla="*/ 723900 h 899160"/>
              <a:gd name="connsiteX37" fmla="*/ 4419600 w 6423660"/>
              <a:gd name="connsiteY37" fmla="*/ 708660 h 899160"/>
              <a:gd name="connsiteX38" fmla="*/ 4472940 w 6423660"/>
              <a:gd name="connsiteY38" fmla="*/ 693420 h 899160"/>
              <a:gd name="connsiteX39" fmla="*/ 4533900 w 6423660"/>
              <a:gd name="connsiteY39" fmla="*/ 655320 h 899160"/>
              <a:gd name="connsiteX40" fmla="*/ 4564380 w 6423660"/>
              <a:gd name="connsiteY40" fmla="*/ 647700 h 899160"/>
              <a:gd name="connsiteX41" fmla="*/ 4587240 w 6423660"/>
              <a:gd name="connsiteY41" fmla="*/ 640080 h 899160"/>
              <a:gd name="connsiteX42" fmla="*/ 4610100 w 6423660"/>
              <a:gd name="connsiteY42" fmla="*/ 624840 h 899160"/>
              <a:gd name="connsiteX43" fmla="*/ 4632960 w 6423660"/>
              <a:gd name="connsiteY43" fmla="*/ 617220 h 899160"/>
              <a:gd name="connsiteX44" fmla="*/ 4678680 w 6423660"/>
              <a:gd name="connsiteY44" fmla="*/ 586740 h 899160"/>
              <a:gd name="connsiteX45" fmla="*/ 4701540 w 6423660"/>
              <a:gd name="connsiteY45" fmla="*/ 571500 h 899160"/>
              <a:gd name="connsiteX46" fmla="*/ 4770120 w 6423660"/>
              <a:gd name="connsiteY46" fmla="*/ 533400 h 899160"/>
              <a:gd name="connsiteX47" fmla="*/ 4800600 w 6423660"/>
              <a:gd name="connsiteY47" fmla="*/ 518160 h 899160"/>
              <a:gd name="connsiteX48" fmla="*/ 4831080 w 6423660"/>
              <a:gd name="connsiteY48" fmla="*/ 495300 h 899160"/>
              <a:gd name="connsiteX49" fmla="*/ 4853940 w 6423660"/>
              <a:gd name="connsiteY49" fmla="*/ 480060 h 899160"/>
              <a:gd name="connsiteX50" fmla="*/ 4876800 w 6423660"/>
              <a:gd name="connsiteY50" fmla="*/ 457200 h 899160"/>
              <a:gd name="connsiteX51" fmla="*/ 4922520 w 6423660"/>
              <a:gd name="connsiteY51" fmla="*/ 426720 h 899160"/>
              <a:gd name="connsiteX52" fmla="*/ 4945380 w 6423660"/>
              <a:gd name="connsiteY52" fmla="*/ 411480 h 899160"/>
              <a:gd name="connsiteX53" fmla="*/ 4968240 w 6423660"/>
              <a:gd name="connsiteY53" fmla="*/ 388620 h 899160"/>
              <a:gd name="connsiteX54" fmla="*/ 5013960 w 6423660"/>
              <a:gd name="connsiteY54" fmla="*/ 365760 h 899160"/>
              <a:gd name="connsiteX55" fmla="*/ 5059680 w 6423660"/>
              <a:gd name="connsiteY55" fmla="*/ 335280 h 899160"/>
              <a:gd name="connsiteX56" fmla="*/ 5105400 w 6423660"/>
              <a:gd name="connsiteY56" fmla="*/ 304800 h 899160"/>
              <a:gd name="connsiteX57" fmla="*/ 5128260 w 6423660"/>
              <a:gd name="connsiteY57" fmla="*/ 289560 h 899160"/>
              <a:gd name="connsiteX58" fmla="*/ 5181600 w 6423660"/>
              <a:gd name="connsiteY58" fmla="*/ 251460 h 899160"/>
              <a:gd name="connsiteX59" fmla="*/ 5219700 w 6423660"/>
              <a:gd name="connsiteY59" fmla="*/ 236220 h 899160"/>
              <a:gd name="connsiteX60" fmla="*/ 5265420 w 6423660"/>
              <a:gd name="connsiteY60" fmla="*/ 205740 h 899160"/>
              <a:gd name="connsiteX61" fmla="*/ 5288280 w 6423660"/>
              <a:gd name="connsiteY61" fmla="*/ 190500 h 899160"/>
              <a:gd name="connsiteX62" fmla="*/ 5311140 w 6423660"/>
              <a:gd name="connsiteY62" fmla="*/ 167640 h 899160"/>
              <a:gd name="connsiteX63" fmla="*/ 5334000 w 6423660"/>
              <a:gd name="connsiteY63" fmla="*/ 160020 h 899160"/>
              <a:gd name="connsiteX64" fmla="*/ 5356860 w 6423660"/>
              <a:gd name="connsiteY64" fmla="*/ 144780 h 899160"/>
              <a:gd name="connsiteX65" fmla="*/ 5379720 w 6423660"/>
              <a:gd name="connsiteY65" fmla="*/ 137160 h 899160"/>
              <a:gd name="connsiteX66" fmla="*/ 5433060 w 6423660"/>
              <a:gd name="connsiteY66" fmla="*/ 121920 h 899160"/>
              <a:gd name="connsiteX67" fmla="*/ 5486400 w 6423660"/>
              <a:gd name="connsiteY67" fmla="*/ 99060 h 899160"/>
              <a:gd name="connsiteX68" fmla="*/ 5532120 w 6423660"/>
              <a:gd name="connsiteY68" fmla="*/ 91440 h 899160"/>
              <a:gd name="connsiteX69" fmla="*/ 5554980 w 6423660"/>
              <a:gd name="connsiteY69" fmla="*/ 83820 h 899160"/>
              <a:gd name="connsiteX70" fmla="*/ 5593080 w 6423660"/>
              <a:gd name="connsiteY70" fmla="*/ 76200 h 899160"/>
              <a:gd name="connsiteX71" fmla="*/ 5654040 w 6423660"/>
              <a:gd name="connsiteY71" fmla="*/ 60960 h 899160"/>
              <a:gd name="connsiteX72" fmla="*/ 5699760 w 6423660"/>
              <a:gd name="connsiteY72" fmla="*/ 45720 h 899160"/>
              <a:gd name="connsiteX73" fmla="*/ 5737860 w 6423660"/>
              <a:gd name="connsiteY73" fmla="*/ 38100 h 899160"/>
              <a:gd name="connsiteX74" fmla="*/ 5760720 w 6423660"/>
              <a:gd name="connsiteY74" fmla="*/ 30480 h 899160"/>
              <a:gd name="connsiteX75" fmla="*/ 5852160 w 6423660"/>
              <a:gd name="connsiteY75" fmla="*/ 22860 h 899160"/>
              <a:gd name="connsiteX76" fmla="*/ 5875020 w 6423660"/>
              <a:gd name="connsiteY76" fmla="*/ 15240 h 899160"/>
              <a:gd name="connsiteX77" fmla="*/ 5981700 w 6423660"/>
              <a:gd name="connsiteY77" fmla="*/ 0 h 899160"/>
              <a:gd name="connsiteX78" fmla="*/ 6423660 w 6423660"/>
              <a:gd name="connsiteY78" fmla="*/ 762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423660" h="899160">
                <a:moveTo>
                  <a:pt x="0" y="685800"/>
                </a:moveTo>
                <a:cubicBezTo>
                  <a:pt x="12700" y="688340"/>
                  <a:pt x="25457" y="690610"/>
                  <a:pt x="38100" y="693420"/>
                </a:cubicBezTo>
                <a:cubicBezTo>
                  <a:pt x="48323" y="695692"/>
                  <a:pt x="58250" y="699318"/>
                  <a:pt x="68580" y="701040"/>
                </a:cubicBezTo>
                <a:cubicBezTo>
                  <a:pt x="117158" y="709136"/>
                  <a:pt x="172956" y="711914"/>
                  <a:pt x="220980" y="716280"/>
                </a:cubicBezTo>
                <a:cubicBezTo>
                  <a:pt x="246402" y="718591"/>
                  <a:pt x="271693" y="722484"/>
                  <a:pt x="297180" y="723900"/>
                </a:cubicBezTo>
                <a:cubicBezTo>
                  <a:pt x="713364" y="747021"/>
                  <a:pt x="336716" y="719321"/>
                  <a:pt x="594360" y="739140"/>
                </a:cubicBezTo>
                <a:cubicBezTo>
                  <a:pt x="659165" y="755341"/>
                  <a:pt x="595370" y="741052"/>
                  <a:pt x="708660" y="754380"/>
                </a:cubicBezTo>
                <a:cubicBezTo>
                  <a:pt x="724004" y="756185"/>
                  <a:pt x="739298" y="758648"/>
                  <a:pt x="754380" y="762000"/>
                </a:cubicBezTo>
                <a:cubicBezTo>
                  <a:pt x="762221" y="763742"/>
                  <a:pt x="769317" y="768300"/>
                  <a:pt x="777240" y="769620"/>
                </a:cubicBezTo>
                <a:cubicBezTo>
                  <a:pt x="799928" y="773401"/>
                  <a:pt x="823021" y="774200"/>
                  <a:pt x="845820" y="777240"/>
                </a:cubicBezTo>
                <a:cubicBezTo>
                  <a:pt x="861135" y="779282"/>
                  <a:pt x="876135" y="783675"/>
                  <a:pt x="891540" y="784860"/>
                </a:cubicBezTo>
                <a:cubicBezTo>
                  <a:pt x="942254" y="788761"/>
                  <a:pt x="993140" y="789940"/>
                  <a:pt x="1043940" y="792480"/>
                </a:cubicBezTo>
                <a:cubicBezTo>
                  <a:pt x="1151989" y="810488"/>
                  <a:pt x="1023371" y="790766"/>
                  <a:pt x="1226820" y="807720"/>
                </a:cubicBezTo>
                <a:cubicBezTo>
                  <a:pt x="1397811" y="821969"/>
                  <a:pt x="1091796" y="809783"/>
                  <a:pt x="1348740" y="822960"/>
                </a:cubicBezTo>
                <a:cubicBezTo>
                  <a:pt x="1422347" y="826735"/>
                  <a:pt x="1496060" y="828040"/>
                  <a:pt x="1569720" y="830580"/>
                </a:cubicBezTo>
                <a:cubicBezTo>
                  <a:pt x="1805764" y="851106"/>
                  <a:pt x="1686390" y="843379"/>
                  <a:pt x="1927860" y="853440"/>
                </a:cubicBezTo>
                <a:cubicBezTo>
                  <a:pt x="1977649" y="865887"/>
                  <a:pt x="1969097" y="865409"/>
                  <a:pt x="2042160" y="868680"/>
                </a:cubicBezTo>
                <a:lnTo>
                  <a:pt x="2468880" y="883920"/>
                </a:lnTo>
                <a:cubicBezTo>
                  <a:pt x="2843343" y="897455"/>
                  <a:pt x="2569565" y="889789"/>
                  <a:pt x="3131820" y="899160"/>
                </a:cubicBezTo>
                <a:cubicBezTo>
                  <a:pt x="3197860" y="896620"/>
                  <a:pt x="3263965" y="895421"/>
                  <a:pt x="3329940" y="891540"/>
                </a:cubicBezTo>
                <a:cubicBezTo>
                  <a:pt x="3350383" y="890337"/>
                  <a:pt x="3370514" y="885862"/>
                  <a:pt x="3390900" y="883920"/>
                </a:cubicBezTo>
                <a:cubicBezTo>
                  <a:pt x="3423868" y="880780"/>
                  <a:pt x="3456992" y="879440"/>
                  <a:pt x="3489960" y="876300"/>
                </a:cubicBezTo>
                <a:cubicBezTo>
                  <a:pt x="3510346" y="874358"/>
                  <a:pt x="3530507" y="870313"/>
                  <a:pt x="3550920" y="868680"/>
                </a:cubicBezTo>
                <a:cubicBezTo>
                  <a:pt x="3636159" y="861861"/>
                  <a:pt x="3785645" y="856677"/>
                  <a:pt x="3863340" y="853440"/>
                </a:cubicBezTo>
                <a:cubicBezTo>
                  <a:pt x="3886200" y="850900"/>
                  <a:pt x="3909269" y="849817"/>
                  <a:pt x="3931920" y="845820"/>
                </a:cubicBezTo>
                <a:cubicBezTo>
                  <a:pt x="3952547" y="842180"/>
                  <a:pt x="3972560" y="835660"/>
                  <a:pt x="3992880" y="830580"/>
                </a:cubicBezTo>
                <a:lnTo>
                  <a:pt x="4023360" y="822960"/>
                </a:lnTo>
                <a:cubicBezTo>
                  <a:pt x="4033520" y="820420"/>
                  <a:pt x="4043510" y="817062"/>
                  <a:pt x="4053840" y="815340"/>
                </a:cubicBezTo>
                <a:cubicBezTo>
                  <a:pt x="4069080" y="812800"/>
                  <a:pt x="4084478" y="811072"/>
                  <a:pt x="4099560" y="807720"/>
                </a:cubicBezTo>
                <a:cubicBezTo>
                  <a:pt x="4107401" y="805978"/>
                  <a:pt x="4114697" y="802307"/>
                  <a:pt x="4122420" y="800100"/>
                </a:cubicBezTo>
                <a:cubicBezTo>
                  <a:pt x="4132490" y="797223"/>
                  <a:pt x="4142830" y="795357"/>
                  <a:pt x="4152900" y="792480"/>
                </a:cubicBezTo>
                <a:cubicBezTo>
                  <a:pt x="4160623" y="790273"/>
                  <a:pt x="4168037" y="787067"/>
                  <a:pt x="4175760" y="784860"/>
                </a:cubicBezTo>
                <a:cubicBezTo>
                  <a:pt x="4185830" y="781983"/>
                  <a:pt x="4196170" y="780117"/>
                  <a:pt x="4206240" y="777240"/>
                </a:cubicBezTo>
                <a:cubicBezTo>
                  <a:pt x="4213963" y="775033"/>
                  <a:pt x="4221351" y="771733"/>
                  <a:pt x="4229100" y="769620"/>
                </a:cubicBezTo>
                <a:cubicBezTo>
                  <a:pt x="4249307" y="764109"/>
                  <a:pt x="4270189" y="761004"/>
                  <a:pt x="4290060" y="754380"/>
                </a:cubicBezTo>
                <a:cubicBezTo>
                  <a:pt x="4305300" y="749300"/>
                  <a:pt x="4320195" y="743036"/>
                  <a:pt x="4335780" y="739140"/>
                </a:cubicBezTo>
                <a:cubicBezTo>
                  <a:pt x="4351247" y="735273"/>
                  <a:pt x="4373816" y="730459"/>
                  <a:pt x="4389120" y="723900"/>
                </a:cubicBezTo>
                <a:cubicBezTo>
                  <a:pt x="4399561" y="719425"/>
                  <a:pt x="4409159" y="713135"/>
                  <a:pt x="4419600" y="708660"/>
                </a:cubicBezTo>
                <a:cubicBezTo>
                  <a:pt x="4462584" y="690238"/>
                  <a:pt x="4421383" y="712754"/>
                  <a:pt x="4472940" y="693420"/>
                </a:cubicBezTo>
                <a:cubicBezTo>
                  <a:pt x="4543720" y="666877"/>
                  <a:pt x="4461976" y="691282"/>
                  <a:pt x="4533900" y="655320"/>
                </a:cubicBezTo>
                <a:cubicBezTo>
                  <a:pt x="4543267" y="650636"/>
                  <a:pt x="4554310" y="650577"/>
                  <a:pt x="4564380" y="647700"/>
                </a:cubicBezTo>
                <a:cubicBezTo>
                  <a:pt x="4572103" y="645493"/>
                  <a:pt x="4580056" y="643672"/>
                  <a:pt x="4587240" y="640080"/>
                </a:cubicBezTo>
                <a:cubicBezTo>
                  <a:pt x="4595431" y="635984"/>
                  <a:pt x="4601909" y="628936"/>
                  <a:pt x="4610100" y="624840"/>
                </a:cubicBezTo>
                <a:cubicBezTo>
                  <a:pt x="4617284" y="621248"/>
                  <a:pt x="4625939" y="621121"/>
                  <a:pt x="4632960" y="617220"/>
                </a:cubicBezTo>
                <a:cubicBezTo>
                  <a:pt x="4648971" y="608325"/>
                  <a:pt x="4663440" y="596900"/>
                  <a:pt x="4678680" y="586740"/>
                </a:cubicBezTo>
                <a:cubicBezTo>
                  <a:pt x="4686300" y="581660"/>
                  <a:pt x="4692852" y="574396"/>
                  <a:pt x="4701540" y="571500"/>
                </a:cubicBezTo>
                <a:cubicBezTo>
                  <a:pt x="4764757" y="550428"/>
                  <a:pt x="4665314" y="585803"/>
                  <a:pt x="4770120" y="533400"/>
                </a:cubicBezTo>
                <a:cubicBezTo>
                  <a:pt x="4780280" y="528320"/>
                  <a:pt x="4790967" y="524180"/>
                  <a:pt x="4800600" y="518160"/>
                </a:cubicBezTo>
                <a:cubicBezTo>
                  <a:pt x="4811370" y="511429"/>
                  <a:pt x="4820746" y="502682"/>
                  <a:pt x="4831080" y="495300"/>
                </a:cubicBezTo>
                <a:cubicBezTo>
                  <a:pt x="4838532" y="489977"/>
                  <a:pt x="4846905" y="485923"/>
                  <a:pt x="4853940" y="480060"/>
                </a:cubicBezTo>
                <a:cubicBezTo>
                  <a:pt x="4862219" y="473161"/>
                  <a:pt x="4868294" y="463816"/>
                  <a:pt x="4876800" y="457200"/>
                </a:cubicBezTo>
                <a:cubicBezTo>
                  <a:pt x="4891258" y="445955"/>
                  <a:pt x="4907280" y="436880"/>
                  <a:pt x="4922520" y="426720"/>
                </a:cubicBezTo>
                <a:cubicBezTo>
                  <a:pt x="4930140" y="421640"/>
                  <a:pt x="4938904" y="417956"/>
                  <a:pt x="4945380" y="411480"/>
                </a:cubicBezTo>
                <a:cubicBezTo>
                  <a:pt x="4953000" y="403860"/>
                  <a:pt x="4959961" y="395519"/>
                  <a:pt x="4968240" y="388620"/>
                </a:cubicBezTo>
                <a:cubicBezTo>
                  <a:pt x="5008834" y="354792"/>
                  <a:pt x="4972720" y="388671"/>
                  <a:pt x="5013960" y="365760"/>
                </a:cubicBezTo>
                <a:cubicBezTo>
                  <a:pt x="5029971" y="356865"/>
                  <a:pt x="5044440" y="345440"/>
                  <a:pt x="5059680" y="335280"/>
                </a:cubicBezTo>
                <a:lnTo>
                  <a:pt x="5105400" y="304800"/>
                </a:lnTo>
                <a:cubicBezTo>
                  <a:pt x="5113020" y="299720"/>
                  <a:pt x="5120934" y="295055"/>
                  <a:pt x="5128260" y="289560"/>
                </a:cubicBezTo>
                <a:cubicBezTo>
                  <a:pt x="5135163" y="284383"/>
                  <a:pt x="5170458" y="257031"/>
                  <a:pt x="5181600" y="251460"/>
                </a:cubicBezTo>
                <a:cubicBezTo>
                  <a:pt x="5193834" y="245343"/>
                  <a:pt x="5207692" y="242770"/>
                  <a:pt x="5219700" y="236220"/>
                </a:cubicBezTo>
                <a:cubicBezTo>
                  <a:pt x="5235780" y="227449"/>
                  <a:pt x="5250180" y="215900"/>
                  <a:pt x="5265420" y="205740"/>
                </a:cubicBezTo>
                <a:cubicBezTo>
                  <a:pt x="5273040" y="200660"/>
                  <a:pt x="5281804" y="196976"/>
                  <a:pt x="5288280" y="190500"/>
                </a:cubicBezTo>
                <a:cubicBezTo>
                  <a:pt x="5295900" y="182880"/>
                  <a:pt x="5302174" y="173618"/>
                  <a:pt x="5311140" y="167640"/>
                </a:cubicBezTo>
                <a:cubicBezTo>
                  <a:pt x="5317823" y="163185"/>
                  <a:pt x="5326816" y="163612"/>
                  <a:pt x="5334000" y="160020"/>
                </a:cubicBezTo>
                <a:cubicBezTo>
                  <a:pt x="5342191" y="155924"/>
                  <a:pt x="5348669" y="148876"/>
                  <a:pt x="5356860" y="144780"/>
                </a:cubicBezTo>
                <a:cubicBezTo>
                  <a:pt x="5364044" y="141188"/>
                  <a:pt x="5371997" y="139367"/>
                  <a:pt x="5379720" y="137160"/>
                </a:cubicBezTo>
                <a:cubicBezTo>
                  <a:pt x="5399054" y="131636"/>
                  <a:pt x="5414790" y="129750"/>
                  <a:pt x="5433060" y="121920"/>
                </a:cubicBezTo>
                <a:cubicBezTo>
                  <a:pt x="5458148" y="111168"/>
                  <a:pt x="5461657" y="104559"/>
                  <a:pt x="5486400" y="99060"/>
                </a:cubicBezTo>
                <a:cubicBezTo>
                  <a:pt x="5501482" y="95708"/>
                  <a:pt x="5517038" y="94792"/>
                  <a:pt x="5532120" y="91440"/>
                </a:cubicBezTo>
                <a:cubicBezTo>
                  <a:pt x="5539961" y="89698"/>
                  <a:pt x="5547188" y="85768"/>
                  <a:pt x="5554980" y="83820"/>
                </a:cubicBezTo>
                <a:cubicBezTo>
                  <a:pt x="5567545" y="80679"/>
                  <a:pt x="5580460" y="79112"/>
                  <a:pt x="5593080" y="76200"/>
                </a:cubicBezTo>
                <a:cubicBezTo>
                  <a:pt x="5613489" y="71490"/>
                  <a:pt x="5634169" y="67584"/>
                  <a:pt x="5654040" y="60960"/>
                </a:cubicBezTo>
                <a:cubicBezTo>
                  <a:pt x="5669280" y="55880"/>
                  <a:pt x="5684008" y="48870"/>
                  <a:pt x="5699760" y="45720"/>
                </a:cubicBezTo>
                <a:cubicBezTo>
                  <a:pt x="5712460" y="43180"/>
                  <a:pt x="5725295" y="41241"/>
                  <a:pt x="5737860" y="38100"/>
                </a:cubicBezTo>
                <a:cubicBezTo>
                  <a:pt x="5745652" y="36152"/>
                  <a:pt x="5752758" y="31542"/>
                  <a:pt x="5760720" y="30480"/>
                </a:cubicBezTo>
                <a:cubicBezTo>
                  <a:pt x="5791037" y="26438"/>
                  <a:pt x="5821680" y="25400"/>
                  <a:pt x="5852160" y="22860"/>
                </a:cubicBezTo>
                <a:cubicBezTo>
                  <a:pt x="5859780" y="20320"/>
                  <a:pt x="5867179" y="16982"/>
                  <a:pt x="5875020" y="15240"/>
                </a:cubicBezTo>
                <a:cubicBezTo>
                  <a:pt x="5903271" y="8962"/>
                  <a:pt x="5955336" y="3296"/>
                  <a:pt x="5981700" y="0"/>
                </a:cubicBezTo>
                <a:cubicBezTo>
                  <a:pt x="6398258" y="7860"/>
                  <a:pt x="6250916" y="7620"/>
                  <a:pt x="6423660" y="762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ight Arrow 25"/>
          <p:cNvSpPr/>
          <p:nvPr/>
        </p:nvSpPr>
        <p:spPr>
          <a:xfrm rot="16657931">
            <a:off x="2323625" y="3287284"/>
            <a:ext cx="2263083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ight Arrow 26"/>
          <p:cNvSpPr/>
          <p:nvPr/>
        </p:nvSpPr>
        <p:spPr>
          <a:xfrm rot="16455563">
            <a:off x="2418803" y="2085538"/>
            <a:ext cx="696570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ight Arrow 27"/>
          <p:cNvSpPr/>
          <p:nvPr/>
        </p:nvSpPr>
        <p:spPr>
          <a:xfrm rot="16763449">
            <a:off x="466001" y="2537389"/>
            <a:ext cx="2339322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Arrow 28"/>
          <p:cNvSpPr/>
          <p:nvPr/>
        </p:nvSpPr>
        <p:spPr>
          <a:xfrm rot="16763449">
            <a:off x="368197" y="1585998"/>
            <a:ext cx="961608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ight Arrow 29"/>
          <p:cNvSpPr/>
          <p:nvPr/>
        </p:nvSpPr>
        <p:spPr>
          <a:xfrm rot="8212002">
            <a:off x="5155984" y="2955022"/>
            <a:ext cx="951313" cy="44630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ight Arrow 30"/>
          <p:cNvSpPr/>
          <p:nvPr/>
        </p:nvSpPr>
        <p:spPr>
          <a:xfrm rot="7837946">
            <a:off x="4073738" y="4443604"/>
            <a:ext cx="411090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ight Arrow 35"/>
          <p:cNvSpPr/>
          <p:nvPr/>
        </p:nvSpPr>
        <p:spPr>
          <a:xfrm rot="8247995">
            <a:off x="6888041" y="5696331"/>
            <a:ext cx="557684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ight Arrow 36"/>
          <p:cNvSpPr/>
          <p:nvPr/>
        </p:nvSpPr>
        <p:spPr>
          <a:xfrm rot="16200000">
            <a:off x="-753933" y="4831651"/>
            <a:ext cx="2516760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ight Arrow 37"/>
          <p:cNvSpPr/>
          <p:nvPr/>
        </p:nvSpPr>
        <p:spPr>
          <a:xfrm rot="16200000">
            <a:off x="857274" y="5696332"/>
            <a:ext cx="787396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ight Arrow 39"/>
          <p:cNvSpPr/>
          <p:nvPr/>
        </p:nvSpPr>
        <p:spPr>
          <a:xfrm rot="3949030">
            <a:off x="5692216" y="3717539"/>
            <a:ext cx="2096534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 rot="582204">
            <a:off x="688594" y="1631482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9935" y="421777"/>
            <a:ext cx="1460416" cy="400110"/>
            <a:chOff x="736601" y="688507"/>
            <a:chExt cx="1460416" cy="400110"/>
          </a:xfrm>
        </p:grpSpPr>
        <p:sp>
          <p:nvSpPr>
            <p:cNvPr id="42" name="TextBox 41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65140" y="719285"/>
              <a:ext cx="1231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Volcanos</a:t>
              </a:r>
              <a:endParaRPr lang="en-CA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47442" y="759022"/>
            <a:ext cx="2262341" cy="400110"/>
            <a:chOff x="736601" y="688507"/>
            <a:chExt cx="2262341" cy="400110"/>
          </a:xfrm>
        </p:grpSpPr>
        <p:sp>
          <p:nvSpPr>
            <p:cNvPr id="47" name="TextBox 46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65140" y="719285"/>
              <a:ext cx="2033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Burning fossil fuels</a:t>
              </a:r>
              <a:endParaRPr lang="en-CA" dirty="0"/>
            </a:p>
          </p:txBody>
        </p:sp>
      </p:grpSp>
      <p:sp>
        <p:nvSpPr>
          <p:cNvPr id="49" name="TextBox 48"/>
          <p:cNvSpPr txBox="1"/>
          <p:nvPr/>
        </p:nvSpPr>
        <p:spPr>
          <a:xfrm rot="472844">
            <a:off x="1519052" y="2248790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374249" y="1147705"/>
            <a:ext cx="1492983" cy="400110"/>
            <a:chOff x="736601" y="688507"/>
            <a:chExt cx="1492983" cy="400110"/>
          </a:xfrm>
        </p:grpSpPr>
        <p:sp>
          <p:nvSpPr>
            <p:cNvPr id="51" name="TextBox 50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5140" y="719285"/>
              <a:ext cx="1264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Forest fires</a:t>
              </a:r>
              <a:endParaRPr lang="en-CA" dirty="0"/>
            </a:p>
          </p:txBody>
        </p:sp>
      </p:grpSp>
      <p:sp>
        <p:nvSpPr>
          <p:cNvPr id="53" name="TextBox 52"/>
          <p:cNvSpPr txBox="1"/>
          <p:nvPr/>
        </p:nvSpPr>
        <p:spPr>
          <a:xfrm rot="192979">
            <a:off x="2607638" y="2136087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57031" y="1551565"/>
            <a:ext cx="1582077" cy="400110"/>
            <a:chOff x="736601" y="688507"/>
            <a:chExt cx="1582077" cy="400110"/>
          </a:xfrm>
        </p:grpSpPr>
        <p:sp>
          <p:nvSpPr>
            <p:cNvPr id="55" name="TextBox 54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65140" y="719285"/>
              <a:ext cx="1353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Respiration</a:t>
              </a:r>
              <a:endParaRPr lang="en-CA" dirty="0"/>
            </a:p>
          </p:txBody>
        </p:sp>
      </p:grpSp>
      <p:sp>
        <p:nvSpPr>
          <p:cNvPr id="57" name="TextBox 56"/>
          <p:cNvSpPr txBox="1"/>
          <p:nvPr/>
        </p:nvSpPr>
        <p:spPr>
          <a:xfrm rot="192979">
            <a:off x="3337161" y="2934977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26240" y="1975454"/>
            <a:ext cx="2621734" cy="4392752"/>
            <a:chOff x="3326240" y="1975454"/>
            <a:chExt cx="2621734" cy="4392752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3893351" y="5221205"/>
              <a:ext cx="1737649" cy="39294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3207230" y="5856256"/>
              <a:ext cx="630960" cy="39294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Right Arrow 38"/>
            <p:cNvSpPr/>
            <p:nvPr/>
          </p:nvSpPr>
          <p:spPr>
            <a:xfrm rot="16425201">
              <a:off x="3207672" y="3437916"/>
              <a:ext cx="1556321" cy="39294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985833" y="1975454"/>
              <a:ext cx="1962141" cy="400110"/>
              <a:chOff x="736601" y="688507"/>
              <a:chExt cx="1962141" cy="40011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36601" y="688507"/>
                <a:ext cx="384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 smtClean="0">
                    <a:ln w="17780" cmpd="sng">
                      <a:solidFill>
                        <a:schemeClr val="tx2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5</a:t>
                </a:r>
                <a:endParaRPr lang="en-CA" sz="2000" b="1" dirty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65140" y="719285"/>
                <a:ext cx="173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Decomposition</a:t>
                </a:r>
                <a:endParaRPr lang="en-CA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478871">
              <a:off x="3833856" y="3444720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2442" y="5757646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95666" y="5137429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6146" name="Picture 2" descr="http://img2.wikia.nocookie.net/__cb20130630004740/spongebob-fanon/images/4/47/Plankt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286">
            <a:off x="7147393" y="4607192"/>
            <a:ext cx="415988" cy="5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liparts.co/cliparts/6ip/6Ra/6ip6RaEL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18" y="5055838"/>
            <a:ext cx="834241" cy="4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6131832" y="2375564"/>
            <a:ext cx="1962141" cy="400110"/>
            <a:chOff x="736601" y="688507"/>
            <a:chExt cx="1962141" cy="400110"/>
          </a:xfrm>
        </p:grpSpPr>
        <p:sp>
          <p:nvSpPr>
            <p:cNvPr id="67" name="TextBox 66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65140" y="719285"/>
              <a:ext cx="1733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Photosynthesis</a:t>
              </a:r>
              <a:endParaRPr lang="en-CA" dirty="0"/>
            </a:p>
          </p:txBody>
        </p:sp>
      </p:grpSp>
      <p:sp>
        <p:nvSpPr>
          <p:cNvPr id="69" name="TextBox 68"/>
          <p:cNvSpPr txBox="1"/>
          <p:nvPr/>
        </p:nvSpPr>
        <p:spPr>
          <a:xfrm rot="894531">
            <a:off x="5553372" y="2907234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 rot="20781324">
            <a:off x="6402135" y="3329902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Right Arrow 70"/>
          <p:cNvSpPr/>
          <p:nvPr/>
        </p:nvSpPr>
        <p:spPr>
          <a:xfrm rot="5400000">
            <a:off x="7173200" y="4245155"/>
            <a:ext cx="1343765" cy="392940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2" name="Group 71"/>
          <p:cNvGrpSpPr/>
          <p:nvPr/>
        </p:nvGrpSpPr>
        <p:grpSpPr>
          <a:xfrm>
            <a:off x="7438435" y="2933240"/>
            <a:ext cx="1416735" cy="677109"/>
            <a:chOff x="736601" y="688507"/>
            <a:chExt cx="1416735" cy="677109"/>
          </a:xfrm>
        </p:grpSpPr>
        <p:sp>
          <p:nvSpPr>
            <p:cNvPr id="73" name="TextBox 72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65140" y="719285"/>
              <a:ext cx="1188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Shells &amp; skeletons</a:t>
              </a:r>
              <a:endParaRPr lang="en-CA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679598" y="4041515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347976" y="2390953"/>
            <a:ext cx="1381134" cy="400110"/>
            <a:chOff x="736601" y="688507"/>
            <a:chExt cx="1381134" cy="400110"/>
          </a:xfrm>
        </p:grpSpPr>
        <p:sp>
          <p:nvSpPr>
            <p:cNvPr id="77" name="TextBox 76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65140" y="719285"/>
              <a:ext cx="1152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Ingestion</a:t>
              </a:r>
              <a:endParaRPr lang="en-CA" dirty="0"/>
            </a:p>
          </p:txBody>
        </p:sp>
      </p:grpSp>
      <p:sp>
        <p:nvSpPr>
          <p:cNvPr id="79" name="TextBox 78"/>
          <p:cNvSpPr txBox="1"/>
          <p:nvPr/>
        </p:nvSpPr>
        <p:spPr>
          <a:xfrm rot="894531">
            <a:off x="4155632" y="4410292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 rot="528241">
            <a:off x="7085745" y="5617769"/>
            <a:ext cx="38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CA" sz="20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219406" y="6086445"/>
            <a:ext cx="2031925" cy="400110"/>
            <a:chOff x="736601" y="688507"/>
            <a:chExt cx="2031925" cy="400110"/>
          </a:xfrm>
        </p:grpSpPr>
        <p:sp>
          <p:nvSpPr>
            <p:cNvPr id="82" name="TextBox 81"/>
            <p:cNvSpPr txBox="1"/>
            <p:nvPr/>
          </p:nvSpPr>
          <p:spPr>
            <a:xfrm>
              <a:off x="736601" y="688507"/>
              <a:ext cx="384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n w="17780" cmpd="sng">
                    <a:solidFill>
                      <a:schemeClr val="tx2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9</a:t>
              </a:r>
              <a:endParaRPr lang="en-CA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65139" y="719285"/>
              <a:ext cx="1803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Carbonate rock</a:t>
              </a:r>
              <a:endParaRPr lang="en-CA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033785" y="6381094"/>
            <a:ext cx="1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Fossil fuels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6646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0" grpId="0" animBg="1"/>
      <p:bldP spid="4" grpId="0"/>
      <p:bldP spid="49" grpId="0"/>
      <p:bldP spid="53" grpId="0"/>
      <p:bldP spid="57" grpId="0"/>
      <p:bldP spid="69" grpId="0"/>
      <p:bldP spid="70" grpId="0"/>
      <p:bldP spid="71" grpId="0" animBg="1"/>
      <p:bldP spid="75" grpId="0"/>
      <p:bldP spid="79" grpId="0"/>
      <p:bldP spid="80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9.tinypic.com/vq18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30" y="0"/>
            <a:ext cx="9203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22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115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Biosphere</vt:lpstr>
      <vt:lpstr>Water Cycle</vt:lpstr>
      <vt:lpstr>Carbon Cycle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Biosphere</dc:title>
  <dc:creator>Lorraine</dc:creator>
  <cp:lastModifiedBy>Lorraine</cp:lastModifiedBy>
  <cp:revision>23</cp:revision>
  <dcterms:created xsi:type="dcterms:W3CDTF">2006-08-16T00:00:00Z</dcterms:created>
  <dcterms:modified xsi:type="dcterms:W3CDTF">2015-05-28T02:20:28Z</dcterms:modified>
</cp:coreProperties>
</file>